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5"/>
  </p:notesMasterIdLst>
  <p:handoutMasterIdLst>
    <p:handoutMasterId r:id="rId56"/>
  </p:handoutMasterIdLst>
  <p:sldIdLst>
    <p:sldId id="353" r:id="rId5"/>
    <p:sldId id="317" r:id="rId6"/>
    <p:sldId id="318" r:id="rId7"/>
    <p:sldId id="319" r:id="rId8"/>
    <p:sldId id="332" r:id="rId9"/>
    <p:sldId id="321" r:id="rId10"/>
    <p:sldId id="322" r:id="rId11"/>
    <p:sldId id="323" r:id="rId12"/>
    <p:sldId id="324" r:id="rId13"/>
    <p:sldId id="325" r:id="rId14"/>
    <p:sldId id="326" r:id="rId15"/>
    <p:sldId id="327" r:id="rId16"/>
    <p:sldId id="328" r:id="rId17"/>
    <p:sldId id="329" r:id="rId18"/>
    <p:sldId id="330" r:id="rId19"/>
    <p:sldId id="331" r:id="rId20"/>
    <p:sldId id="333" r:id="rId21"/>
    <p:sldId id="334" r:id="rId22"/>
    <p:sldId id="335" r:id="rId23"/>
    <p:sldId id="336" r:id="rId24"/>
    <p:sldId id="337" r:id="rId25"/>
    <p:sldId id="338" r:id="rId26"/>
    <p:sldId id="339" r:id="rId27"/>
    <p:sldId id="340" r:id="rId28"/>
    <p:sldId id="341" r:id="rId29"/>
    <p:sldId id="342" r:id="rId30"/>
    <p:sldId id="343" r:id="rId31"/>
    <p:sldId id="344" r:id="rId32"/>
    <p:sldId id="345" r:id="rId33"/>
    <p:sldId id="346" r:id="rId34"/>
    <p:sldId id="347" r:id="rId35"/>
    <p:sldId id="348" r:id="rId36"/>
    <p:sldId id="349" r:id="rId37"/>
    <p:sldId id="350" r:id="rId38"/>
    <p:sldId id="351" r:id="rId39"/>
    <p:sldId id="352" r:id="rId40"/>
    <p:sldId id="256" r:id="rId41"/>
    <p:sldId id="257" r:id="rId42"/>
    <p:sldId id="275" r:id="rId43"/>
    <p:sldId id="259" r:id="rId44"/>
    <p:sldId id="268" r:id="rId45"/>
    <p:sldId id="261" r:id="rId46"/>
    <p:sldId id="314" r:id="rId47"/>
    <p:sldId id="264" r:id="rId48"/>
    <p:sldId id="315" r:id="rId49"/>
    <p:sldId id="271" r:id="rId50"/>
    <p:sldId id="316" r:id="rId51"/>
    <p:sldId id="272" r:id="rId52"/>
    <p:sldId id="273" r:id="rId53"/>
    <p:sldId id="313" r:id="rId5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068488-5A38-4315-A1E0-79FB3F060503}" v="1" dt="2023-07-12T13:54:22.217"/>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5" autoAdjust="0"/>
    <p:restoredTop sz="86529" autoAdjust="0"/>
  </p:normalViewPr>
  <p:slideViewPr>
    <p:cSldViewPr snapToGrid="0" showGuides="1">
      <p:cViewPr varScale="1">
        <p:scale>
          <a:sx n="76" d="100"/>
          <a:sy n="76" d="100"/>
        </p:scale>
        <p:origin x="552" y="84"/>
      </p:cViewPr>
      <p:guideLst>
        <p:guide orient="horz" pos="2160"/>
        <p:guide pos="3840"/>
      </p:guideLst>
    </p:cSldViewPr>
  </p:slideViewPr>
  <p:outlineViewPr>
    <p:cViewPr>
      <p:scale>
        <a:sx n="33" d="100"/>
        <a:sy n="33" d="100"/>
      </p:scale>
      <p:origin x="0" y="-9510"/>
    </p:cViewPr>
  </p:outlineViewPr>
  <p:notesTextViewPr>
    <p:cViewPr>
      <p:scale>
        <a:sx n="1" d="1"/>
        <a:sy n="1" d="1"/>
      </p:scale>
      <p:origin x="0" y="0"/>
    </p:cViewPr>
  </p:notesTextViewPr>
  <p:sorterViewPr>
    <p:cViewPr varScale="1">
      <p:scale>
        <a:sx n="1" d="1"/>
        <a:sy n="1" d="1"/>
      </p:scale>
      <p:origin x="0" y="-10884"/>
    </p:cViewPr>
  </p:sorterViewPr>
  <p:notesViewPr>
    <p:cSldViewPr snapToGrid="0" showGuides="1">
      <p:cViewPr>
        <p:scale>
          <a:sx n="75" d="100"/>
          <a:sy n="75" d="100"/>
        </p:scale>
        <p:origin x="-257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61"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nuel Barraud" userId="3102e719-20e1-4b1e-abe9-3130392ebc08" providerId="ADAL" clId="{2A1CFD8A-22A8-4824-A860-C606AACCB672}"/>
    <pc:docChg chg="modSld">
      <pc:chgData name="Emmanuel Barraud" userId="3102e719-20e1-4b1e-abe9-3130392ebc08" providerId="ADAL" clId="{2A1CFD8A-22A8-4824-A860-C606AACCB672}" dt="2022-11-02T09:17:26.315" v="5" actId="14100"/>
      <pc:docMkLst>
        <pc:docMk/>
      </pc:docMkLst>
      <pc:sldChg chg="addSp modSp mod">
        <pc:chgData name="Emmanuel Barraud" userId="3102e719-20e1-4b1e-abe9-3130392ebc08" providerId="ADAL" clId="{2A1CFD8A-22A8-4824-A860-C606AACCB672}" dt="2022-11-02T09:16:23.689" v="0" actId="34307"/>
        <pc:sldMkLst>
          <pc:docMk/>
          <pc:sldMk cId="2000798607" sldId="317"/>
        </pc:sldMkLst>
        <pc:picChg chg="add mod">
          <ac:chgData name="Emmanuel Barraud" userId="3102e719-20e1-4b1e-abe9-3130392ebc08" providerId="ADAL" clId="{2A1CFD8A-22A8-4824-A860-C606AACCB672}" dt="2022-11-02T09:16:23.689" v="0" actId="34307"/>
          <ac:picMkLst>
            <pc:docMk/>
            <pc:sldMk cId="2000798607" sldId="317"/>
            <ac:picMk id="2" creationId="{B2EECB1D-5B46-D26B-9452-2F78438D42A8}"/>
          </ac:picMkLst>
        </pc:picChg>
      </pc:sldChg>
      <pc:sldChg chg="addSp modSp mod">
        <pc:chgData name="Emmanuel Barraud" userId="3102e719-20e1-4b1e-abe9-3130392ebc08" providerId="ADAL" clId="{2A1CFD8A-22A8-4824-A860-C606AACCB672}" dt="2022-11-02T09:17:26.315" v="5" actId="14100"/>
        <pc:sldMkLst>
          <pc:docMk/>
          <pc:sldMk cId="3181106629" sldId="318"/>
        </pc:sldMkLst>
        <pc:picChg chg="add mod">
          <ac:chgData name="Emmanuel Barraud" userId="3102e719-20e1-4b1e-abe9-3130392ebc08" providerId="ADAL" clId="{2A1CFD8A-22A8-4824-A860-C606AACCB672}" dt="2022-11-02T09:17:26.315" v="5" actId="14100"/>
          <ac:picMkLst>
            <pc:docMk/>
            <pc:sldMk cId="3181106629" sldId="318"/>
            <ac:picMk id="2" creationId="{24F01E1B-C518-AEE0-2708-3995DACC8934}"/>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barChart>
        <c:barDir val="col"/>
        <c:grouping val="clustered"/>
        <c:varyColors val="0"/>
        <c:ser>
          <c:idx val="0"/>
          <c:order val="0"/>
          <c:tx>
            <c:strRef>
              <c:f>Feuil1!$B$1</c:f>
              <c:strCache>
                <c:ptCount val="1"/>
                <c:pt idx="0">
                  <c:v>Série 1</c:v>
                </c:pt>
              </c:strCache>
            </c:strRef>
          </c:tx>
          <c:spPr>
            <a:solidFill>
              <a:schemeClr val="accent1"/>
            </a:solidFill>
            <a:ln>
              <a:noFill/>
            </a:ln>
            <a:effectLst/>
          </c:spPr>
          <c:invertIfNegative val="0"/>
          <c:cat>
            <c:strRef>
              <c:f>Feuil1!$A$2:$A$5</c:f>
              <c:strCache>
                <c:ptCount val="4"/>
                <c:pt idx="0">
                  <c:v>Catégorie 1</c:v>
                </c:pt>
                <c:pt idx="1">
                  <c:v>Catégorie 2</c:v>
                </c:pt>
                <c:pt idx="2">
                  <c:v>Catégorie 3</c:v>
                </c:pt>
                <c:pt idx="3">
                  <c:v>Catégorie 4</c:v>
                </c:pt>
              </c:strCache>
            </c:strRef>
          </c:cat>
          <c:val>
            <c:numRef>
              <c:f>Feuil1!$B$2:$B$5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767-4744-88D7-A05A4B99CDAC}"/>
            </c:ext>
          </c:extLst>
        </c:ser>
        <c:ser>
          <c:idx val="1"/>
          <c:order val="1"/>
          <c:tx>
            <c:strRef>
              <c:f>Feuil1!$C$1</c:f>
              <c:strCache>
                <c:ptCount val="1"/>
                <c:pt idx="0">
                  <c:v>Série 2</c:v>
                </c:pt>
              </c:strCache>
            </c:strRef>
          </c:tx>
          <c:spPr>
            <a:solidFill>
              <a:schemeClr val="accent2"/>
            </a:solidFill>
            <a:ln>
              <a:noFill/>
            </a:ln>
            <a:effectLst/>
          </c:spPr>
          <c:invertIfNegative val="0"/>
          <c:cat>
            <c:strRef>
              <c:f>Feuil1!$A$2:$A$5</c:f>
              <c:strCache>
                <c:ptCount val="4"/>
                <c:pt idx="0">
                  <c:v>Catégorie 1</c:v>
                </c:pt>
                <c:pt idx="1">
                  <c:v>Catégorie 2</c:v>
                </c:pt>
                <c:pt idx="2">
                  <c:v>Catégorie 3</c:v>
                </c:pt>
                <c:pt idx="3">
                  <c:v>Catégorie 4</c:v>
                </c:pt>
              </c:strCache>
            </c:strRef>
          </c:cat>
          <c:val>
            <c:numRef>
              <c:f>Feuil1!$C$2:$C$5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767-4744-88D7-A05A4B99CDAC}"/>
            </c:ext>
          </c:extLst>
        </c:ser>
        <c:ser>
          <c:idx val="2"/>
          <c:order val="2"/>
          <c:tx>
            <c:strRef>
              <c:f>Feuil1!$D$1</c:f>
              <c:strCache>
                <c:ptCount val="1"/>
                <c:pt idx="0">
                  <c:v>Série 3</c:v>
                </c:pt>
              </c:strCache>
            </c:strRef>
          </c:tx>
          <c:spPr>
            <a:solidFill>
              <a:schemeClr val="accent3"/>
            </a:solidFill>
            <a:ln>
              <a:noFill/>
            </a:ln>
            <a:effectLst/>
          </c:spPr>
          <c:invertIfNegative val="0"/>
          <c:cat>
            <c:strRef>
              <c:f>Feuil1!$A$2:$A$5</c:f>
              <c:strCache>
                <c:ptCount val="4"/>
                <c:pt idx="0">
                  <c:v>Catégorie 1</c:v>
                </c:pt>
                <c:pt idx="1">
                  <c:v>Catégorie 2</c:v>
                </c:pt>
                <c:pt idx="2">
                  <c:v>Catégorie 3</c:v>
                </c:pt>
                <c:pt idx="3">
                  <c:v>Catégorie 4</c:v>
                </c:pt>
              </c:strCache>
            </c:strRef>
          </c:cat>
          <c:val>
            <c:numRef>
              <c:f>Feuil1!$D$2:$D$5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767-4744-88D7-A05A4B99CDAC}"/>
            </c:ext>
          </c:extLst>
        </c:ser>
        <c:dLbls>
          <c:showLegendKey val="0"/>
          <c:showVal val="0"/>
          <c:showCatName val="0"/>
          <c:showSerName val="0"/>
          <c:showPercent val="0"/>
          <c:showBubbleSize val="0"/>
        </c:dLbls>
        <c:gapWidth val="219"/>
        <c:overlap val="-27"/>
        <c:axId val="236504576"/>
        <c:axId val="129102336"/>
      </c:barChart>
      <c:catAx>
        <c:axId val="2365045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29102336"/>
        <c:crosses val="autoZero"/>
        <c:auto val="1"/>
        <c:lblAlgn val="ctr"/>
        <c:lblOffset val="100"/>
        <c:noMultiLvlLbl val="0"/>
      </c:catAx>
      <c:valAx>
        <c:axId val="1291023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23650457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pieChart>
        <c:varyColors val="1"/>
        <c:ser>
          <c:idx val="0"/>
          <c:order val="0"/>
          <c:tx>
            <c:strRef>
              <c:f>Feuil1!$B$1</c:f>
              <c:strCache>
                <c:ptCount val="1"/>
                <c:pt idx="0">
                  <c:v>Ventes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6D0F-43D9-AC94-A63E394598A0}"/>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6D0F-43D9-AC94-A63E394598A0}"/>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6D0F-43D9-AC94-A63E394598A0}"/>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6D0F-43D9-AC94-A63E394598A0}"/>
              </c:ext>
            </c:extLst>
          </c:dPt>
          <c:cat>
            <c:strRef>
              <c:f>Feuil1!$A$2:$A$5</c:f>
              <c:strCache>
                <c:ptCount val="4"/>
                <c:pt idx="0">
                  <c:v>1er trim.</c:v>
                </c:pt>
                <c:pt idx="1">
                  <c:v>2e trim.</c:v>
                </c:pt>
                <c:pt idx="2">
                  <c:v>3e trim.</c:v>
                </c:pt>
                <c:pt idx="3">
                  <c:v>4e trim.</c:v>
                </c:pt>
              </c:strCache>
            </c:strRef>
          </c:cat>
          <c:val>
            <c:numRef>
              <c:f>Feuil1!$B$2:$B$5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88DC-411C-AB23-4537955CAA13}"/>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legend>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B453A90-5D96-4B63-937B-D55B28441DD8}" type="doc">
      <dgm:prSet loTypeId="urn:microsoft.com/office/officeart/2005/8/layout/hProcess9" loCatId="process" qsTypeId="urn:microsoft.com/office/officeart/2005/8/quickstyle/simple1" qsCatId="simple" csTypeId="urn:microsoft.com/office/officeart/2005/8/colors/accent1_2" csCatId="accent1" phldr="1"/>
      <dgm:spPr/>
    </dgm:pt>
    <dgm:pt modelId="{CF123219-DDF5-43E4-AEBB-CE9256149E97}">
      <dgm:prSet phldrT="[Texte]"/>
      <dgm:spPr/>
      <dgm:t>
        <a:bodyPr/>
        <a:lstStyle/>
        <a:p>
          <a:r>
            <a:rPr lang="fr-FR"/>
            <a:t>Point 1</a:t>
          </a:r>
        </a:p>
      </dgm:t>
    </dgm:pt>
    <dgm:pt modelId="{D72F02AD-7708-42E4-B63B-F0BC3E9089F2}" type="parTrans" cxnId="{958E74C0-8F27-4130-AA83-EA8047F6986B}">
      <dgm:prSet/>
      <dgm:spPr/>
      <dgm:t>
        <a:bodyPr/>
        <a:lstStyle/>
        <a:p>
          <a:endParaRPr lang="fr-FR"/>
        </a:p>
      </dgm:t>
    </dgm:pt>
    <dgm:pt modelId="{3189EF62-B58E-4822-8A66-5CC6AB6C1A4A}" type="sibTrans" cxnId="{958E74C0-8F27-4130-AA83-EA8047F6986B}">
      <dgm:prSet/>
      <dgm:spPr/>
      <dgm:t>
        <a:bodyPr/>
        <a:lstStyle/>
        <a:p>
          <a:endParaRPr lang="fr-FR"/>
        </a:p>
      </dgm:t>
    </dgm:pt>
    <dgm:pt modelId="{7463FBD5-E5DF-4741-99C0-FDAF94E3748F}">
      <dgm:prSet phldrT="[Texte]"/>
      <dgm:spPr>
        <a:solidFill>
          <a:schemeClr val="accent2"/>
        </a:solidFill>
      </dgm:spPr>
      <dgm:t>
        <a:bodyPr/>
        <a:lstStyle/>
        <a:p>
          <a:r>
            <a:rPr lang="fr-FR"/>
            <a:t>Point 2</a:t>
          </a:r>
        </a:p>
      </dgm:t>
    </dgm:pt>
    <dgm:pt modelId="{7316F879-D969-4DAB-A55A-8E3D8DBCFF05}" type="parTrans" cxnId="{21690CA0-3458-4436-A4F7-1BB84A89747F}">
      <dgm:prSet/>
      <dgm:spPr/>
      <dgm:t>
        <a:bodyPr/>
        <a:lstStyle/>
        <a:p>
          <a:endParaRPr lang="fr-FR"/>
        </a:p>
      </dgm:t>
    </dgm:pt>
    <dgm:pt modelId="{274ECF23-0BB6-40C6-840E-E02E052E4222}" type="sibTrans" cxnId="{21690CA0-3458-4436-A4F7-1BB84A89747F}">
      <dgm:prSet/>
      <dgm:spPr/>
      <dgm:t>
        <a:bodyPr/>
        <a:lstStyle/>
        <a:p>
          <a:endParaRPr lang="fr-FR"/>
        </a:p>
      </dgm:t>
    </dgm:pt>
    <dgm:pt modelId="{88A4D554-9EA2-4135-BA7A-7DBC6BA00286}">
      <dgm:prSet phldrT="[Texte]"/>
      <dgm:spPr/>
      <dgm:t>
        <a:bodyPr/>
        <a:lstStyle/>
        <a:p>
          <a:r>
            <a:rPr lang="fr-FR"/>
            <a:t>Point 3</a:t>
          </a:r>
        </a:p>
      </dgm:t>
    </dgm:pt>
    <dgm:pt modelId="{5023CE0B-40C5-464A-BDC4-EC1F526D7EDA}" type="parTrans" cxnId="{7766D79F-F379-4CA0-BD45-A527B2238BE0}">
      <dgm:prSet/>
      <dgm:spPr/>
      <dgm:t>
        <a:bodyPr/>
        <a:lstStyle/>
        <a:p>
          <a:endParaRPr lang="fr-FR"/>
        </a:p>
      </dgm:t>
    </dgm:pt>
    <dgm:pt modelId="{A696BC72-A8C5-4F33-A4E4-54C7D9193BD5}" type="sibTrans" cxnId="{7766D79F-F379-4CA0-BD45-A527B2238BE0}">
      <dgm:prSet/>
      <dgm:spPr/>
      <dgm:t>
        <a:bodyPr/>
        <a:lstStyle/>
        <a:p>
          <a:endParaRPr lang="fr-FR"/>
        </a:p>
      </dgm:t>
    </dgm:pt>
    <dgm:pt modelId="{99696177-1C43-4F0B-9B5C-7E317229ADFF}">
      <dgm:prSet phldrT="[Texte]"/>
      <dgm:spPr/>
      <dgm:t>
        <a:bodyPr/>
        <a:lstStyle/>
        <a:p>
          <a:r>
            <a:rPr lang="fr-FR"/>
            <a:t>Point 4</a:t>
          </a:r>
        </a:p>
      </dgm:t>
    </dgm:pt>
    <dgm:pt modelId="{386AB4D3-4EFC-4C99-84AC-578CB9111F1B}" type="parTrans" cxnId="{3EAF81D8-E4F3-44B8-9A4F-BA433F1211B0}">
      <dgm:prSet/>
      <dgm:spPr/>
      <dgm:t>
        <a:bodyPr/>
        <a:lstStyle/>
        <a:p>
          <a:endParaRPr lang="fr-FR"/>
        </a:p>
      </dgm:t>
    </dgm:pt>
    <dgm:pt modelId="{8A61BACA-3BD2-4806-96C3-D24F554DED39}" type="sibTrans" cxnId="{3EAF81D8-E4F3-44B8-9A4F-BA433F1211B0}">
      <dgm:prSet/>
      <dgm:spPr/>
      <dgm:t>
        <a:bodyPr/>
        <a:lstStyle/>
        <a:p>
          <a:endParaRPr lang="fr-FR"/>
        </a:p>
      </dgm:t>
    </dgm:pt>
    <dgm:pt modelId="{BD31C9A3-BA1B-42F0-BDF2-DD8E1117E00B}">
      <dgm:prSet phldrT="[Texte]"/>
      <dgm:spPr/>
      <dgm:t>
        <a:bodyPr/>
        <a:lstStyle/>
        <a:p>
          <a:r>
            <a:rPr lang="fr-FR"/>
            <a:t>Point 5</a:t>
          </a:r>
        </a:p>
      </dgm:t>
    </dgm:pt>
    <dgm:pt modelId="{4243280E-17AB-4F93-AFD0-F9B02B8AC8B6}" type="parTrans" cxnId="{FF32C447-5960-4B83-96E1-E8ED17BB5134}">
      <dgm:prSet/>
      <dgm:spPr/>
      <dgm:t>
        <a:bodyPr/>
        <a:lstStyle/>
        <a:p>
          <a:endParaRPr lang="fr-FR"/>
        </a:p>
      </dgm:t>
    </dgm:pt>
    <dgm:pt modelId="{2EB2A815-C28A-4086-AC0B-B7A2F69C1726}" type="sibTrans" cxnId="{FF32C447-5960-4B83-96E1-E8ED17BB5134}">
      <dgm:prSet/>
      <dgm:spPr/>
      <dgm:t>
        <a:bodyPr/>
        <a:lstStyle/>
        <a:p>
          <a:endParaRPr lang="fr-FR"/>
        </a:p>
      </dgm:t>
    </dgm:pt>
    <dgm:pt modelId="{2BF4BBE3-863C-4896-8AE2-96A92720D54A}">
      <dgm:prSet phldrT="[Texte]"/>
      <dgm:spPr/>
      <dgm:t>
        <a:bodyPr/>
        <a:lstStyle/>
        <a:p>
          <a:r>
            <a:rPr lang="fr-FR"/>
            <a:t>Texte</a:t>
          </a:r>
        </a:p>
      </dgm:t>
    </dgm:pt>
    <dgm:pt modelId="{E9B846A4-962B-465D-8EC1-E3B783C193B9}" type="parTrans" cxnId="{991958F0-19E9-458F-9DEC-333B3AD77E10}">
      <dgm:prSet/>
      <dgm:spPr/>
      <dgm:t>
        <a:bodyPr/>
        <a:lstStyle/>
        <a:p>
          <a:endParaRPr lang="fr-FR"/>
        </a:p>
      </dgm:t>
    </dgm:pt>
    <dgm:pt modelId="{72B5519E-55B5-4E41-A629-0AB7CD7424C3}" type="sibTrans" cxnId="{991958F0-19E9-458F-9DEC-333B3AD77E10}">
      <dgm:prSet/>
      <dgm:spPr/>
      <dgm:t>
        <a:bodyPr/>
        <a:lstStyle/>
        <a:p>
          <a:endParaRPr lang="fr-FR"/>
        </a:p>
      </dgm:t>
    </dgm:pt>
    <dgm:pt modelId="{94360ECF-27CD-4A45-9DD0-F92A82FA6BFA}">
      <dgm:prSet phldrT="[Texte]"/>
      <dgm:spPr>
        <a:solidFill>
          <a:schemeClr val="accent2"/>
        </a:solidFill>
      </dgm:spPr>
      <dgm:t>
        <a:bodyPr/>
        <a:lstStyle/>
        <a:p>
          <a:r>
            <a:rPr lang="fr-FR"/>
            <a:t>Texte</a:t>
          </a:r>
        </a:p>
      </dgm:t>
    </dgm:pt>
    <dgm:pt modelId="{ACC21349-2252-4BFD-B71D-3C22390FA1CA}" type="parTrans" cxnId="{F2BC7D24-8F29-4B2A-925A-6BC590B1D1E6}">
      <dgm:prSet/>
      <dgm:spPr/>
      <dgm:t>
        <a:bodyPr/>
        <a:lstStyle/>
        <a:p>
          <a:endParaRPr lang="fr-FR"/>
        </a:p>
      </dgm:t>
    </dgm:pt>
    <dgm:pt modelId="{7E100199-3EAF-48C2-8277-9902E32BFE9B}" type="sibTrans" cxnId="{F2BC7D24-8F29-4B2A-925A-6BC590B1D1E6}">
      <dgm:prSet/>
      <dgm:spPr/>
      <dgm:t>
        <a:bodyPr/>
        <a:lstStyle/>
        <a:p>
          <a:endParaRPr lang="fr-FR"/>
        </a:p>
      </dgm:t>
    </dgm:pt>
    <dgm:pt modelId="{5C803086-C3CB-4B82-9C38-87F257A6B5A4}">
      <dgm:prSet phldrT="[Texte]"/>
      <dgm:spPr/>
      <dgm:t>
        <a:bodyPr/>
        <a:lstStyle/>
        <a:p>
          <a:r>
            <a:rPr lang="fr-FR"/>
            <a:t>Texte</a:t>
          </a:r>
        </a:p>
      </dgm:t>
    </dgm:pt>
    <dgm:pt modelId="{BCF537F1-2829-4D1C-A0FA-830C849BF807}" type="parTrans" cxnId="{01861CD2-B1FB-4E2C-8287-691E101F0B34}">
      <dgm:prSet/>
      <dgm:spPr/>
      <dgm:t>
        <a:bodyPr/>
        <a:lstStyle/>
        <a:p>
          <a:endParaRPr lang="fr-FR"/>
        </a:p>
      </dgm:t>
    </dgm:pt>
    <dgm:pt modelId="{4439248B-F443-4D76-ACAF-E592EFD25E2C}" type="sibTrans" cxnId="{01861CD2-B1FB-4E2C-8287-691E101F0B34}">
      <dgm:prSet/>
      <dgm:spPr/>
      <dgm:t>
        <a:bodyPr/>
        <a:lstStyle/>
        <a:p>
          <a:endParaRPr lang="fr-FR"/>
        </a:p>
      </dgm:t>
    </dgm:pt>
    <dgm:pt modelId="{5A2376CE-F60F-4A5A-8D1E-ACB65FAD9A8A}">
      <dgm:prSet phldrT="[Texte]"/>
      <dgm:spPr/>
      <dgm:t>
        <a:bodyPr/>
        <a:lstStyle/>
        <a:p>
          <a:r>
            <a:rPr lang="fr-FR"/>
            <a:t>Texte</a:t>
          </a:r>
        </a:p>
      </dgm:t>
    </dgm:pt>
    <dgm:pt modelId="{3B0D6D67-42C9-4C51-AB6F-C411283256B5}" type="parTrans" cxnId="{5B659F8A-6F8F-4235-ADC9-CF541F8AD382}">
      <dgm:prSet/>
      <dgm:spPr/>
      <dgm:t>
        <a:bodyPr/>
        <a:lstStyle/>
        <a:p>
          <a:endParaRPr lang="fr-FR"/>
        </a:p>
      </dgm:t>
    </dgm:pt>
    <dgm:pt modelId="{0C76919A-36F7-430B-80CF-773493B819B7}" type="sibTrans" cxnId="{5B659F8A-6F8F-4235-ADC9-CF541F8AD382}">
      <dgm:prSet/>
      <dgm:spPr/>
      <dgm:t>
        <a:bodyPr/>
        <a:lstStyle/>
        <a:p>
          <a:endParaRPr lang="fr-FR"/>
        </a:p>
      </dgm:t>
    </dgm:pt>
    <dgm:pt modelId="{47D49CCD-59DF-4D8E-802D-B0D610A5B21C}">
      <dgm:prSet phldrT="[Texte]"/>
      <dgm:spPr/>
      <dgm:t>
        <a:bodyPr/>
        <a:lstStyle/>
        <a:p>
          <a:r>
            <a:rPr lang="fr-FR"/>
            <a:t>Texte</a:t>
          </a:r>
        </a:p>
      </dgm:t>
    </dgm:pt>
    <dgm:pt modelId="{840E616A-A996-4013-808A-DEFECD5AB6E3}" type="parTrans" cxnId="{F442F288-1770-4FA5-A010-4FD029E1B6F4}">
      <dgm:prSet/>
      <dgm:spPr/>
      <dgm:t>
        <a:bodyPr/>
        <a:lstStyle/>
        <a:p>
          <a:endParaRPr lang="fr-FR"/>
        </a:p>
      </dgm:t>
    </dgm:pt>
    <dgm:pt modelId="{6C311D6B-7626-416A-AA7E-6765D45CAFD2}" type="sibTrans" cxnId="{F442F288-1770-4FA5-A010-4FD029E1B6F4}">
      <dgm:prSet/>
      <dgm:spPr/>
      <dgm:t>
        <a:bodyPr/>
        <a:lstStyle/>
        <a:p>
          <a:endParaRPr lang="fr-FR"/>
        </a:p>
      </dgm:t>
    </dgm:pt>
    <dgm:pt modelId="{1729DFA7-64A7-4669-9ED8-AF2282C59B78}" type="pres">
      <dgm:prSet presAssocID="{0B453A90-5D96-4B63-937B-D55B28441DD8}" presName="CompostProcess" presStyleCnt="0">
        <dgm:presLayoutVars>
          <dgm:dir/>
          <dgm:resizeHandles val="exact"/>
        </dgm:presLayoutVars>
      </dgm:prSet>
      <dgm:spPr/>
    </dgm:pt>
    <dgm:pt modelId="{3B164764-43F6-4B19-B386-26E157C34C34}" type="pres">
      <dgm:prSet presAssocID="{0B453A90-5D96-4B63-937B-D55B28441DD8}" presName="arrow" presStyleLbl="bgShp" presStyleIdx="0" presStyleCnt="1"/>
      <dgm:spPr/>
    </dgm:pt>
    <dgm:pt modelId="{013C077D-1395-432E-A724-A8534BEF7E67}" type="pres">
      <dgm:prSet presAssocID="{0B453A90-5D96-4B63-937B-D55B28441DD8}" presName="linearProcess" presStyleCnt="0"/>
      <dgm:spPr/>
    </dgm:pt>
    <dgm:pt modelId="{4D610055-2971-471B-8349-A67425B2B133}" type="pres">
      <dgm:prSet presAssocID="{CF123219-DDF5-43E4-AEBB-CE9256149E97}" presName="textNode" presStyleLbl="node1" presStyleIdx="0" presStyleCnt="5">
        <dgm:presLayoutVars>
          <dgm:bulletEnabled val="1"/>
        </dgm:presLayoutVars>
      </dgm:prSet>
      <dgm:spPr/>
    </dgm:pt>
    <dgm:pt modelId="{FC11F7D2-2E09-4A78-9CD4-AE760FE50758}" type="pres">
      <dgm:prSet presAssocID="{3189EF62-B58E-4822-8A66-5CC6AB6C1A4A}" presName="sibTrans" presStyleCnt="0"/>
      <dgm:spPr/>
    </dgm:pt>
    <dgm:pt modelId="{E0CE9417-2236-4190-8DA3-9F1CC35A512C}" type="pres">
      <dgm:prSet presAssocID="{7463FBD5-E5DF-4741-99C0-FDAF94E3748F}" presName="textNode" presStyleLbl="node1" presStyleIdx="1" presStyleCnt="5">
        <dgm:presLayoutVars>
          <dgm:bulletEnabled val="1"/>
        </dgm:presLayoutVars>
      </dgm:prSet>
      <dgm:spPr/>
    </dgm:pt>
    <dgm:pt modelId="{E1131FF2-6F31-49CA-B7C8-8A870148DC5B}" type="pres">
      <dgm:prSet presAssocID="{274ECF23-0BB6-40C6-840E-E02E052E4222}" presName="sibTrans" presStyleCnt="0"/>
      <dgm:spPr/>
    </dgm:pt>
    <dgm:pt modelId="{F0C015F1-6F67-47E6-8525-3552283CA18D}" type="pres">
      <dgm:prSet presAssocID="{88A4D554-9EA2-4135-BA7A-7DBC6BA00286}" presName="textNode" presStyleLbl="node1" presStyleIdx="2" presStyleCnt="5">
        <dgm:presLayoutVars>
          <dgm:bulletEnabled val="1"/>
        </dgm:presLayoutVars>
      </dgm:prSet>
      <dgm:spPr/>
    </dgm:pt>
    <dgm:pt modelId="{7A286D07-D658-4803-BE1A-96A61F8DCC08}" type="pres">
      <dgm:prSet presAssocID="{A696BC72-A8C5-4F33-A4E4-54C7D9193BD5}" presName="sibTrans" presStyleCnt="0"/>
      <dgm:spPr/>
    </dgm:pt>
    <dgm:pt modelId="{09E71C98-568D-4F2D-8800-4CFEB6210EBA}" type="pres">
      <dgm:prSet presAssocID="{99696177-1C43-4F0B-9B5C-7E317229ADFF}" presName="textNode" presStyleLbl="node1" presStyleIdx="3" presStyleCnt="5">
        <dgm:presLayoutVars>
          <dgm:bulletEnabled val="1"/>
        </dgm:presLayoutVars>
      </dgm:prSet>
      <dgm:spPr/>
    </dgm:pt>
    <dgm:pt modelId="{A2496AA1-48F6-4BB3-B2C5-6C4D197E6D6A}" type="pres">
      <dgm:prSet presAssocID="{8A61BACA-3BD2-4806-96C3-D24F554DED39}" presName="sibTrans" presStyleCnt="0"/>
      <dgm:spPr/>
    </dgm:pt>
    <dgm:pt modelId="{275FE7E0-8174-40A9-A85B-6B861770C90C}" type="pres">
      <dgm:prSet presAssocID="{BD31C9A3-BA1B-42F0-BDF2-DD8E1117E00B}" presName="textNode" presStyleLbl="node1" presStyleIdx="4" presStyleCnt="5">
        <dgm:presLayoutVars>
          <dgm:bulletEnabled val="1"/>
        </dgm:presLayoutVars>
      </dgm:prSet>
      <dgm:spPr/>
    </dgm:pt>
  </dgm:ptLst>
  <dgm:cxnLst>
    <dgm:cxn modelId="{B82C7B15-0A10-487B-936B-A30D3AA05806}" type="presOf" srcId="{2BF4BBE3-863C-4896-8AE2-96A92720D54A}" destId="{4D610055-2971-471B-8349-A67425B2B133}" srcOrd="0" destOrd="1" presId="urn:microsoft.com/office/officeart/2005/8/layout/hProcess9"/>
    <dgm:cxn modelId="{F2BC7D24-8F29-4B2A-925A-6BC590B1D1E6}" srcId="{7463FBD5-E5DF-4741-99C0-FDAF94E3748F}" destId="{94360ECF-27CD-4A45-9DD0-F92A82FA6BFA}" srcOrd="0" destOrd="0" parTransId="{ACC21349-2252-4BFD-B71D-3C22390FA1CA}" sibTransId="{7E100199-3EAF-48C2-8277-9902E32BFE9B}"/>
    <dgm:cxn modelId="{08547B27-63BF-4A12-8B36-3E55C007BDA5}" type="presOf" srcId="{99696177-1C43-4F0B-9B5C-7E317229ADFF}" destId="{09E71C98-568D-4F2D-8800-4CFEB6210EBA}" srcOrd="0" destOrd="0" presId="urn:microsoft.com/office/officeart/2005/8/layout/hProcess9"/>
    <dgm:cxn modelId="{A75C3C3F-0480-4324-9C8F-479FDFE57D9C}" type="presOf" srcId="{CF123219-DDF5-43E4-AEBB-CE9256149E97}" destId="{4D610055-2971-471B-8349-A67425B2B133}" srcOrd="0" destOrd="0" presId="urn:microsoft.com/office/officeart/2005/8/layout/hProcess9"/>
    <dgm:cxn modelId="{FF32C447-5960-4B83-96E1-E8ED17BB5134}" srcId="{0B453A90-5D96-4B63-937B-D55B28441DD8}" destId="{BD31C9A3-BA1B-42F0-BDF2-DD8E1117E00B}" srcOrd="4" destOrd="0" parTransId="{4243280E-17AB-4F93-AFD0-F9B02B8AC8B6}" sibTransId="{2EB2A815-C28A-4086-AC0B-B7A2F69C1726}"/>
    <dgm:cxn modelId="{66F25353-B213-4692-9BB0-3A7C24306455}" type="presOf" srcId="{0B453A90-5D96-4B63-937B-D55B28441DD8}" destId="{1729DFA7-64A7-4669-9ED8-AF2282C59B78}" srcOrd="0" destOrd="0" presId="urn:microsoft.com/office/officeart/2005/8/layout/hProcess9"/>
    <dgm:cxn modelId="{F442F288-1770-4FA5-A010-4FD029E1B6F4}" srcId="{BD31C9A3-BA1B-42F0-BDF2-DD8E1117E00B}" destId="{47D49CCD-59DF-4D8E-802D-B0D610A5B21C}" srcOrd="0" destOrd="0" parTransId="{840E616A-A996-4013-808A-DEFECD5AB6E3}" sibTransId="{6C311D6B-7626-416A-AA7E-6765D45CAFD2}"/>
    <dgm:cxn modelId="{5B659F8A-6F8F-4235-ADC9-CF541F8AD382}" srcId="{99696177-1C43-4F0B-9B5C-7E317229ADFF}" destId="{5A2376CE-F60F-4A5A-8D1E-ACB65FAD9A8A}" srcOrd="0" destOrd="0" parTransId="{3B0D6D67-42C9-4C51-AB6F-C411283256B5}" sibTransId="{0C76919A-36F7-430B-80CF-773493B819B7}"/>
    <dgm:cxn modelId="{7766D79F-F379-4CA0-BD45-A527B2238BE0}" srcId="{0B453A90-5D96-4B63-937B-D55B28441DD8}" destId="{88A4D554-9EA2-4135-BA7A-7DBC6BA00286}" srcOrd="2" destOrd="0" parTransId="{5023CE0B-40C5-464A-BDC4-EC1F526D7EDA}" sibTransId="{A696BC72-A8C5-4F33-A4E4-54C7D9193BD5}"/>
    <dgm:cxn modelId="{21690CA0-3458-4436-A4F7-1BB84A89747F}" srcId="{0B453A90-5D96-4B63-937B-D55B28441DD8}" destId="{7463FBD5-E5DF-4741-99C0-FDAF94E3748F}" srcOrd="1" destOrd="0" parTransId="{7316F879-D969-4DAB-A55A-8E3D8DBCFF05}" sibTransId="{274ECF23-0BB6-40C6-840E-E02E052E4222}"/>
    <dgm:cxn modelId="{8F0F88A4-01C2-49E2-878C-5798067ACDEF}" type="presOf" srcId="{94360ECF-27CD-4A45-9DD0-F92A82FA6BFA}" destId="{E0CE9417-2236-4190-8DA3-9F1CC35A512C}" srcOrd="0" destOrd="1" presId="urn:microsoft.com/office/officeart/2005/8/layout/hProcess9"/>
    <dgm:cxn modelId="{E26AC3B8-20DD-4BE9-9145-9F3B1A34B8FC}" type="presOf" srcId="{BD31C9A3-BA1B-42F0-BDF2-DD8E1117E00B}" destId="{275FE7E0-8174-40A9-A85B-6B861770C90C}" srcOrd="0" destOrd="0" presId="urn:microsoft.com/office/officeart/2005/8/layout/hProcess9"/>
    <dgm:cxn modelId="{958E74C0-8F27-4130-AA83-EA8047F6986B}" srcId="{0B453A90-5D96-4B63-937B-D55B28441DD8}" destId="{CF123219-DDF5-43E4-AEBB-CE9256149E97}" srcOrd="0" destOrd="0" parTransId="{D72F02AD-7708-42E4-B63B-F0BC3E9089F2}" sibTransId="{3189EF62-B58E-4822-8A66-5CC6AB6C1A4A}"/>
    <dgm:cxn modelId="{01861CD2-B1FB-4E2C-8287-691E101F0B34}" srcId="{88A4D554-9EA2-4135-BA7A-7DBC6BA00286}" destId="{5C803086-C3CB-4B82-9C38-87F257A6B5A4}" srcOrd="0" destOrd="0" parTransId="{BCF537F1-2829-4D1C-A0FA-830C849BF807}" sibTransId="{4439248B-F443-4D76-ACAF-E592EFD25E2C}"/>
    <dgm:cxn modelId="{3EAF81D8-E4F3-44B8-9A4F-BA433F1211B0}" srcId="{0B453A90-5D96-4B63-937B-D55B28441DD8}" destId="{99696177-1C43-4F0B-9B5C-7E317229ADFF}" srcOrd="3" destOrd="0" parTransId="{386AB4D3-4EFC-4C99-84AC-578CB9111F1B}" sibTransId="{8A61BACA-3BD2-4806-96C3-D24F554DED39}"/>
    <dgm:cxn modelId="{E1C63DE0-A696-426F-A6B2-E99F66213B69}" type="presOf" srcId="{47D49CCD-59DF-4D8E-802D-B0D610A5B21C}" destId="{275FE7E0-8174-40A9-A85B-6B861770C90C}" srcOrd="0" destOrd="1" presId="urn:microsoft.com/office/officeart/2005/8/layout/hProcess9"/>
    <dgm:cxn modelId="{77BEC1E2-72D1-4A2C-AA27-423E8564DBDA}" type="presOf" srcId="{5C803086-C3CB-4B82-9C38-87F257A6B5A4}" destId="{F0C015F1-6F67-47E6-8525-3552283CA18D}" srcOrd="0" destOrd="1" presId="urn:microsoft.com/office/officeart/2005/8/layout/hProcess9"/>
    <dgm:cxn modelId="{BD1F94E5-C99B-4CD1-B2D9-DCCDDF769B52}" type="presOf" srcId="{5A2376CE-F60F-4A5A-8D1E-ACB65FAD9A8A}" destId="{09E71C98-568D-4F2D-8800-4CFEB6210EBA}" srcOrd="0" destOrd="1" presId="urn:microsoft.com/office/officeart/2005/8/layout/hProcess9"/>
    <dgm:cxn modelId="{991958F0-19E9-458F-9DEC-333B3AD77E10}" srcId="{CF123219-DDF5-43E4-AEBB-CE9256149E97}" destId="{2BF4BBE3-863C-4896-8AE2-96A92720D54A}" srcOrd="0" destOrd="0" parTransId="{E9B846A4-962B-465D-8EC1-E3B783C193B9}" sibTransId="{72B5519E-55B5-4E41-A629-0AB7CD7424C3}"/>
    <dgm:cxn modelId="{99F1ECF6-0F35-44DD-8B71-F9C85C4DB2C7}" type="presOf" srcId="{88A4D554-9EA2-4135-BA7A-7DBC6BA00286}" destId="{F0C015F1-6F67-47E6-8525-3552283CA18D}" srcOrd="0" destOrd="0" presId="urn:microsoft.com/office/officeart/2005/8/layout/hProcess9"/>
    <dgm:cxn modelId="{7D58C2FB-BC22-4747-9C6F-82B287D20EA8}" type="presOf" srcId="{7463FBD5-E5DF-4741-99C0-FDAF94E3748F}" destId="{E0CE9417-2236-4190-8DA3-9F1CC35A512C}" srcOrd="0" destOrd="0" presId="urn:microsoft.com/office/officeart/2005/8/layout/hProcess9"/>
    <dgm:cxn modelId="{C7BD5543-B6E3-4936-9141-3FB18D90C051}" type="presParOf" srcId="{1729DFA7-64A7-4669-9ED8-AF2282C59B78}" destId="{3B164764-43F6-4B19-B386-26E157C34C34}" srcOrd="0" destOrd="0" presId="urn:microsoft.com/office/officeart/2005/8/layout/hProcess9"/>
    <dgm:cxn modelId="{036071FE-79C5-4915-81C9-00D529C76031}" type="presParOf" srcId="{1729DFA7-64A7-4669-9ED8-AF2282C59B78}" destId="{013C077D-1395-432E-A724-A8534BEF7E67}" srcOrd="1" destOrd="0" presId="urn:microsoft.com/office/officeart/2005/8/layout/hProcess9"/>
    <dgm:cxn modelId="{8B5FBF8D-69C3-4B7B-BDB3-18B1ED6A4ACC}" type="presParOf" srcId="{013C077D-1395-432E-A724-A8534BEF7E67}" destId="{4D610055-2971-471B-8349-A67425B2B133}" srcOrd="0" destOrd="0" presId="urn:microsoft.com/office/officeart/2005/8/layout/hProcess9"/>
    <dgm:cxn modelId="{69B01B60-CDF1-49EB-ADB2-F0A051276576}" type="presParOf" srcId="{013C077D-1395-432E-A724-A8534BEF7E67}" destId="{FC11F7D2-2E09-4A78-9CD4-AE760FE50758}" srcOrd="1" destOrd="0" presId="urn:microsoft.com/office/officeart/2005/8/layout/hProcess9"/>
    <dgm:cxn modelId="{889D8912-9167-4871-87B8-CC2632B7BDF6}" type="presParOf" srcId="{013C077D-1395-432E-A724-A8534BEF7E67}" destId="{E0CE9417-2236-4190-8DA3-9F1CC35A512C}" srcOrd="2" destOrd="0" presId="urn:microsoft.com/office/officeart/2005/8/layout/hProcess9"/>
    <dgm:cxn modelId="{6C674A17-8565-4812-9700-4027517A2D35}" type="presParOf" srcId="{013C077D-1395-432E-A724-A8534BEF7E67}" destId="{E1131FF2-6F31-49CA-B7C8-8A870148DC5B}" srcOrd="3" destOrd="0" presId="urn:microsoft.com/office/officeart/2005/8/layout/hProcess9"/>
    <dgm:cxn modelId="{F18FB133-90CF-4219-B24B-3F5AE2EDE83D}" type="presParOf" srcId="{013C077D-1395-432E-A724-A8534BEF7E67}" destId="{F0C015F1-6F67-47E6-8525-3552283CA18D}" srcOrd="4" destOrd="0" presId="urn:microsoft.com/office/officeart/2005/8/layout/hProcess9"/>
    <dgm:cxn modelId="{798F03BC-E8E7-403B-ADD9-6A331864DA49}" type="presParOf" srcId="{013C077D-1395-432E-A724-A8534BEF7E67}" destId="{7A286D07-D658-4803-BE1A-96A61F8DCC08}" srcOrd="5" destOrd="0" presId="urn:microsoft.com/office/officeart/2005/8/layout/hProcess9"/>
    <dgm:cxn modelId="{1C01B9D1-FBF1-4F89-A17D-3ECED741C082}" type="presParOf" srcId="{013C077D-1395-432E-A724-A8534BEF7E67}" destId="{09E71C98-568D-4F2D-8800-4CFEB6210EBA}" srcOrd="6" destOrd="0" presId="urn:microsoft.com/office/officeart/2005/8/layout/hProcess9"/>
    <dgm:cxn modelId="{2159B2D2-5E34-47A6-89E4-DB8E7699BFCA}" type="presParOf" srcId="{013C077D-1395-432E-A724-A8534BEF7E67}" destId="{A2496AA1-48F6-4BB3-B2C5-6C4D197E6D6A}" srcOrd="7" destOrd="0" presId="urn:microsoft.com/office/officeart/2005/8/layout/hProcess9"/>
    <dgm:cxn modelId="{B88ED8DC-BB2D-4C35-9987-696F67CF586E}" type="presParOf" srcId="{013C077D-1395-432E-A724-A8534BEF7E67}" destId="{275FE7E0-8174-40A9-A85B-6B861770C90C}"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B453A90-5D96-4B63-937B-D55B28441DD8}" type="doc">
      <dgm:prSet loTypeId="urn:microsoft.com/office/officeart/2005/8/layout/hProcess9" loCatId="process" qsTypeId="urn:microsoft.com/office/officeart/2005/8/quickstyle/simple1" qsCatId="simple" csTypeId="urn:microsoft.com/office/officeart/2005/8/colors/accent1_2" csCatId="accent1" phldr="1"/>
      <dgm:spPr/>
    </dgm:pt>
    <dgm:pt modelId="{CF123219-DDF5-43E4-AEBB-CE9256149E97}">
      <dgm:prSet phldrT="[Texte]"/>
      <dgm:spPr/>
      <dgm:t>
        <a:bodyPr/>
        <a:lstStyle/>
        <a:p>
          <a:r>
            <a:rPr lang="fr-FR"/>
            <a:t>Point 1</a:t>
          </a:r>
        </a:p>
      </dgm:t>
    </dgm:pt>
    <dgm:pt modelId="{D72F02AD-7708-42E4-B63B-F0BC3E9089F2}" type="parTrans" cxnId="{958E74C0-8F27-4130-AA83-EA8047F6986B}">
      <dgm:prSet/>
      <dgm:spPr/>
      <dgm:t>
        <a:bodyPr/>
        <a:lstStyle/>
        <a:p>
          <a:endParaRPr lang="fr-FR"/>
        </a:p>
      </dgm:t>
    </dgm:pt>
    <dgm:pt modelId="{3189EF62-B58E-4822-8A66-5CC6AB6C1A4A}" type="sibTrans" cxnId="{958E74C0-8F27-4130-AA83-EA8047F6986B}">
      <dgm:prSet/>
      <dgm:spPr/>
      <dgm:t>
        <a:bodyPr/>
        <a:lstStyle/>
        <a:p>
          <a:endParaRPr lang="fr-FR"/>
        </a:p>
      </dgm:t>
    </dgm:pt>
    <dgm:pt modelId="{7463FBD5-E5DF-4741-99C0-FDAF94E3748F}">
      <dgm:prSet phldrT="[Texte]"/>
      <dgm:spPr>
        <a:solidFill>
          <a:schemeClr val="accent2"/>
        </a:solidFill>
      </dgm:spPr>
      <dgm:t>
        <a:bodyPr/>
        <a:lstStyle/>
        <a:p>
          <a:r>
            <a:rPr lang="fr-FR"/>
            <a:t>Point 2</a:t>
          </a:r>
        </a:p>
      </dgm:t>
    </dgm:pt>
    <dgm:pt modelId="{7316F879-D969-4DAB-A55A-8E3D8DBCFF05}" type="parTrans" cxnId="{21690CA0-3458-4436-A4F7-1BB84A89747F}">
      <dgm:prSet/>
      <dgm:spPr/>
      <dgm:t>
        <a:bodyPr/>
        <a:lstStyle/>
        <a:p>
          <a:endParaRPr lang="fr-FR"/>
        </a:p>
      </dgm:t>
    </dgm:pt>
    <dgm:pt modelId="{274ECF23-0BB6-40C6-840E-E02E052E4222}" type="sibTrans" cxnId="{21690CA0-3458-4436-A4F7-1BB84A89747F}">
      <dgm:prSet/>
      <dgm:spPr/>
      <dgm:t>
        <a:bodyPr/>
        <a:lstStyle/>
        <a:p>
          <a:endParaRPr lang="fr-FR"/>
        </a:p>
      </dgm:t>
    </dgm:pt>
    <dgm:pt modelId="{88A4D554-9EA2-4135-BA7A-7DBC6BA00286}">
      <dgm:prSet phldrT="[Texte]"/>
      <dgm:spPr/>
      <dgm:t>
        <a:bodyPr/>
        <a:lstStyle/>
        <a:p>
          <a:r>
            <a:rPr lang="fr-FR"/>
            <a:t>Point 3</a:t>
          </a:r>
        </a:p>
      </dgm:t>
    </dgm:pt>
    <dgm:pt modelId="{5023CE0B-40C5-464A-BDC4-EC1F526D7EDA}" type="parTrans" cxnId="{7766D79F-F379-4CA0-BD45-A527B2238BE0}">
      <dgm:prSet/>
      <dgm:spPr/>
      <dgm:t>
        <a:bodyPr/>
        <a:lstStyle/>
        <a:p>
          <a:endParaRPr lang="fr-FR"/>
        </a:p>
      </dgm:t>
    </dgm:pt>
    <dgm:pt modelId="{A696BC72-A8C5-4F33-A4E4-54C7D9193BD5}" type="sibTrans" cxnId="{7766D79F-F379-4CA0-BD45-A527B2238BE0}">
      <dgm:prSet/>
      <dgm:spPr/>
      <dgm:t>
        <a:bodyPr/>
        <a:lstStyle/>
        <a:p>
          <a:endParaRPr lang="fr-FR"/>
        </a:p>
      </dgm:t>
    </dgm:pt>
    <dgm:pt modelId="{99696177-1C43-4F0B-9B5C-7E317229ADFF}">
      <dgm:prSet phldrT="[Texte]"/>
      <dgm:spPr/>
      <dgm:t>
        <a:bodyPr/>
        <a:lstStyle/>
        <a:p>
          <a:r>
            <a:rPr lang="fr-FR"/>
            <a:t>Point 4</a:t>
          </a:r>
        </a:p>
      </dgm:t>
    </dgm:pt>
    <dgm:pt modelId="{386AB4D3-4EFC-4C99-84AC-578CB9111F1B}" type="parTrans" cxnId="{3EAF81D8-E4F3-44B8-9A4F-BA433F1211B0}">
      <dgm:prSet/>
      <dgm:spPr/>
      <dgm:t>
        <a:bodyPr/>
        <a:lstStyle/>
        <a:p>
          <a:endParaRPr lang="fr-FR"/>
        </a:p>
      </dgm:t>
    </dgm:pt>
    <dgm:pt modelId="{8A61BACA-3BD2-4806-96C3-D24F554DED39}" type="sibTrans" cxnId="{3EAF81D8-E4F3-44B8-9A4F-BA433F1211B0}">
      <dgm:prSet/>
      <dgm:spPr/>
      <dgm:t>
        <a:bodyPr/>
        <a:lstStyle/>
        <a:p>
          <a:endParaRPr lang="fr-FR"/>
        </a:p>
      </dgm:t>
    </dgm:pt>
    <dgm:pt modelId="{BD31C9A3-BA1B-42F0-BDF2-DD8E1117E00B}">
      <dgm:prSet phldrT="[Texte]"/>
      <dgm:spPr/>
      <dgm:t>
        <a:bodyPr/>
        <a:lstStyle/>
        <a:p>
          <a:r>
            <a:rPr lang="fr-FR"/>
            <a:t>Point 5</a:t>
          </a:r>
        </a:p>
      </dgm:t>
    </dgm:pt>
    <dgm:pt modelId="{4243280E-17AB-4F93-AFD0-F9B02B8AC8B6}" type="parTrans" cxnId="{FF32C447-5960-4B83-96E1-E8ED17BB5134}">
      <dgm:prSet/>
      <dgm:spPr/>
      <dgm:t>
        <a:bodyPr/>
        <a:lstStyle/>
        <a:p>
          <a:endParaRPr lang="fr-FR"/>
        </a:p>
      </dgm:t>
    </dgm:pt>
    <dgm:pt modelId="{2EB2A815-C28A-4086-AC0B-B7A2F69C1726}" type="sibTrans" cxnId="{FF32C447-5960-4B83-96E1-E8ED17BB5134}">
      <dgm:prSet/>
      <dgm:spPr/>
      <dgm:t>
        <a:bodyPr/>
        <a:lstStyle/>
        <a:p>
          <a:endParaRPr lang="fr-FR"/>
        </a:p>
      </dgm:t>
    </dgm:pt>
    <dgm:pt modelId="{2BF4BBE3-863C-4896-8AE2-96A92720D54A}">
      <dgm:prSet phldrT="[Texte]"/>
      <dgm:spPr/>
      <dgm:t>
        <a:bodyPr/>
        <a:lstStyle/>
        <a:p>
          <a:r>
            <a:rPr lang="fr-FR"/>
            <a:t>Texte</a:t>
          </a:r>
        </a:p>
      </dgm:t>
    </dgm:pt>
    <dgm:pt modelId="{E9B846A4-962B-465D-8EC1-E3B783C193B9}" type="parTrans" cxnId="{991958F0-19E9-458F-9DEC-333B3AD77E10}">
      <dgm:prSet/>
      <dgm:spPr/>
      <dgm:t>
        <a:bodyPr/>
        <a:lstStyle/>
        <a:p>
          <a:endParaRPr lang="fr-FR"/>
        </a:p>
      </dgm:t>
    </dgm:pt>
    <dgm:pt modelId="{72B5519E-55B5-4E41-A629-0AB7CD7424C3}" type="sibTrans" cxnId="{991958F0-19E9-458F-9DEC-333B3AD77E10}">
      <dgm:prSet/>
      <dgm:spPr/>
      <dgm:t>
        <a:bodyPr/>
        <a:lstStyle/>
        <a:p>
          <a:endParaRPr lang="fr-FR"/>
        </a:p>
      </dgm:t>
    </dgm:pt>
    <dgm:pt modelId="{94360ECF-27CD-4A45-9DD0-F92A82FA6BFA}">
      <dgm:prSet phldrT="[Texte]"/>
      <dgm:spPr>
        <a:solidFill>
          <a:schemeClr val="accent2"/>
        </a:solidFill>
      </dgm:spPr>
      <dgm:t>
        <a:bodyPr/>
        <a:lstStyle/>
        <a:p>
          <a:r>
            <a:rPr lang="fr-FR"/>
            <a:t>Texte</a:t>
          </a:r>
        </a:p>
      </dgm:t>
    </dgm:pt>
    <dgm:pt modelId="{ACC21349-2252-4BFD-B71D-3C22390FA1CA}" type="parTrans" cxnId="{F2BC7D24-8F29-4B2A-925A-6BC590B1D1E6}">
      <dgm:prSet/>
      <dgm:spPr/>
      <dgm:t>
        <a:bodyPr/>
        <a:lstStyle/>
        <a:p>
          <a:endParaRPr lang="fr-FR"/>
        </a:p>
      </dgm:t>
    </dgm:pt>
    <dgm:pt modelId="{7E100199-3EAF-48C2-8277-9902E32BFE9B}" type="sibTrans" cxnId="{F2BC7D24-8F29-4B2A-925A-6BC590B1D1E6}">
      <dgm:prSet/>
      <dgm:spPr/>
      <dgm:t>
        <a:bodyPr/>
        <a:lstStyle/>
        <a:p>
          <a:endParaRPr lang="fr-FR"/>
        </a:p>
      </dgm:t>
    </dgm:pt>
    <dgm:pt modelId="{5C803086-C3CB-4B82-9C38-87F257A6B5A4}">
      <dgm:prSet phldrT="[Texte]"/>
      <dgm:spPr/>
      <dgm:t>
        <a:bodyPr/>
        <a:lstStyle/>
        <a:p>
          <a:r>
            <a:rPr lang="fr-FR"/>
            <a:t>Texte</a:t>
          </a:r>
        </a:p>
      </dgm:t>
    </dgm:pt>
    <dgm:pt modelId="{BCF537F1-2829-4D1C-A0FA-830C849BF807}" type="parTrans" cxnId="{01861CD2-B1FB-4E2C-8287-691E101F0B34}">
      <dgm:prSet/>
      <dgm:spPr/>
      <dgm:t>
        <a:bodyPr/>
        <a:lstStyle/>
        <a:p>
          <a:endParaRPr lang="fr-FR"/>
        </a:p>
      </dgm:t>
    </dgm:pt>
    <dgm:pt modelId="{4439248B-F443-4D76-ACAF-E592EFD25E2C}" type="sibTrans" cxnId="{01861CD2-B1FB-4E2C-8287-691E101F0B34}">
      <dgm:prSet/>
      <dgm:spPr/>
      <dgm:t>
        <a:bodyPr/>
        <a:lstStyle/>
        <a:p>
          <a:endParaRPr lang="fr-FR"/>
        </a:p>
      </dgm:t>
    </dgm:pt>
    <dgm:pt modelId="{5A2376CE-F60F-4A5A-8D1E-ACB65FAD9A8A}">
      <dgm:prSet phldrT="[Texte]"/>
      <dgm:spPr/>
      <dgm:t>
        <a:bodyPr/>
        <a:lstStyle/>
        <a:p>
          <a:r>
            <a:rPr lang="fr-FR"/>
            <a:t>Texte</a:t>
          </a:r>
        </a:p>
      </dgm:t>
    </dgm:pt>
    <dgm:pt modelId="{3B0D6D67-42C9-4C51-AB6F-C411283256B5}" type="parTrans" cxnId="{5B659F8A-6F8F-4235-ADC9-CF541F8AD382}">
      <dgm:prSet/>
      <dgm:spPr/>
      <dgm:t>
        <a:bodyPr/>
        <a:lstStyle/>
        <a:p>
          <a:endParaRPr lang="fr-FR"/>
        </a:p>
      </dgm:t>
    </dgm:pt>
    <dgm:pt modelId="{0C76919A-36F7-430B-80CF-773493B819B7}" type="sibTrans" cxnId="{5B659F8A-6F8F-4235-ADC9-CF541F8AD382}">
      <dgm:prSet/>
      <dgm:spPr/>
      <dgm:t>
        <a:bodyPr/>
        <a:lstStyle/>
        <a:p>
          <a:endParaRPr lang="fr-FR"/>
        </a:p>
      </dgm:t>
    </dgm:pt>
    <dgm:pt modelId="{47D49CCD-59DF-4D8E-802D-B0D610A5B21C}">
      <dgm:prSet phldrT="[Texte]"/>
      <dgm:spPr/>
      <dgm:t>
        <a:bodyPr/>
        <a:lstStyle/>
        <a:p>
          <a:r>
            <a:rPr lang="fr-FR"/>
            <a:t>Texte</a:t>
          </a:r>
        </a:p>
      </dgm:t>
    </dgm:pt>
    <dgm:pt modelId="{840E616A-A996-4013-808A-DEFECD5AB6E3}" type="parTrans" cxnId="{F442F288-1770-4FA5-A010-4FD029E1B6F4}">
      <dgm:prSet/>
      <dgm:spPr/>
      <dgm:t>
        <a:bodyPr/>
        <a:lstStyle/>
        <a:p>
          <a:endParaRPr lang="fr-FR"/>
        </a:p>
      </dgm:t>
    </dgm:pt>
    <dgm:pt modelId="{6C311D6B-7626-416A-AA7E-6765D45CAFD2}" type="sibTrans" cxnId="{F442F288-1770-4FA5-A010-4FD029E1B6F4}">
      <dgm:prSet/>
      <dgm:spPr/>
      <dgm:t>
        <a:bodyPr/>
        <a:lstStyle/>
        <a:p>
          <a:endParaRPr lang="fr-FR"/>
        </a:p>
      </dgm:t>
    </dgm:pt>
    <dgm:pt modelId="{1729DFA7-64A7-4669-9ED8-AF2282C59B78}" type="pres">
      <dgm:prSet presAssocID="{0B453A90-5D96-4B63-937B-D55B28441DD8}" presName="CompostProcess" presStyleCnt="0">
        <dgm:presLayoutVars>
          <dgm:dir/>
          <dgm:resizeHandles val="exact"/>
        </dgm:presLayoutVars>
      </dgm:prSet>
      <dgm:spPr/>
    </dgm:pt>
    <dgm:pt modelId="{3B164764-43F6-4B19-B386-26E157C34C34}" type="pres">
      <dgm:prSet presAssocID="{0B453A90-5D96-4B63-937B-D55B28441DD8}" presName="arrow" presStyleLbl="bgShp" presStyleIdx="0" presStyleCnt="1"/>
      <dgm:spPr/>
    </dgm:pt>
    <dgm:pt modelId="{013C077D-1395-432E-A724-A8534BEF7E67}" type="pres">
      <dgm:prSet presAssocID="{0B453A90-5D96-4B63-937B-D55B28441DD8}" presName="linearProcess" presStyleCnt="0"/>
      <dgm:spPr/>
    </dgm:pt>
    <dgm:pt modelId="{4D610055-2971-471B-8349-A67425B2B133}" type="pres">
      <dgm:prSet presAssocID="{CF123219-DDF5-43E4-AEBB-CE9256149E97}" presName="textNode" presStyleLbl="node1" presStyleIdx="0" presStyleCnt="5">
        <dgm:presLayoutVars>
          <dgm:bulletEnabled val="1"/>
        </dgm:presLayoutVars>
      </dgm:prSet>
      <dgm:spPr/>
    </dgm:pt>
    <dgm:pt modelId="{FC11F7D2-2E09-4A78-9CD4-AE760FE50758}" type="pres">
      <dgm:prSet presAssocID="{3189EF62-B58E-4822-8A66-5CC6AB6C1A4A}" presName="sibTrans" presStyleCnt="0"/>
      <dgm:spPr/>
    </dgm:pt>
    <dgm:pt modelId="{E0CE9417-2236-4190-8DA3-9F1CC35A512C}" type="pres">
      <dgm:prSet presAssocID="{7463FBD5-E5DF-4741-99C0-FDAF94E3748F}" presName="textNode" presStyleLbl="node1" presStyleIdx="1" presStyleCnt="5">
        <dgm:presLayoutVars>
          <dgm:bulletEnabled val="1"/>
        </dgm:presLayoutVars>
      </dgm:prSet>
      <dgm:spPr/>
    </dgm:pt>
    <dgm:pt modelId="{E1131FF2-6F31-49CA-B7C8-8A870148DC5B}" type="pres">
      <dgm:prSet presAssocID="{274ECF23-0BB6-40C6-840E-E02E052E4222}" presName="sibTrans" presStyleCnt="0"/>
      <dgm:spPr/>
    </dgm:pt>
    <dgm:pt modelId="{F0C015F1-6F67-47E6-8525-3552283CA18D}" type="pres">
      <dgm:prSet presAssocID="{88A4D554-9EA2-4135-BA7A-7DBC6BA00286}" presName="textNode" presStyleLbl="node1" presStyleIdx="2" presStyleCnt="5">
        <dgm:presLayoutVars>
          <dgm:bulletEnabled val="1"/>
        </dgm:presLayoutVars>
      </dgm:prSet>
      <dgm:spPr/>
    </dgm:pt>
    <dgm:pt modelId="{7A286D07-D658-4803-BE1A-96A61F8DCC08}" type="pres">
      <dgm:prSet presAssocID="{A696BC72-A8C5-4F33-A4E4-54C7D9193BD5}" presName="sibTrans" presStyleCnt="0"/>
      <dgm:spPr/>
    </dgm:pt>
    <dgm:pt modelId="{09E71C98-568D-4F2D-8800-4CFEB6210EBA}" type="pres">
      <dgm:prSet presAssocID="{99696177-1C43-4F0B-9B5C-7E317229ADFF}" presName="textNode" presStyleLbl="node1" presStyleIdx="3" presStyleCnt="5">
        <dgm:presLayoutVars>
          <dgm:bulletEnabled val="1"/>
        </dgm:presLayoutVars>
      </dgm:prSet>
      <dgm:spPr/>
    </dgm:pt>
    <dgm:pt modelId="{A2496AA1-48F6-4BB3-B2C5-6C4D197E6D6A}" type="pres">
      <dgm:prSet presAssocID="{8A61BACA-3BD2-4806-96C3-D24F554DED39}" presName="sibTrans" presStyleCnt="0"/>
      <dgm:spPr/>
    </dgm:pt>
    <dgm:pt modelId="{275FE7E0-8174-40A9-A85B-6B861770C90C}" type="pres">
      <dgm:prSet presAssocID="{BD31C9A3-BA1B-42F0-BDF2-DD8E1117E00B}" presName="textNode" presStyleLbl="node1" presStyleIdx="4" presStyleCnt="5">
        <dgm:presLayoutVars>
          <dgm:bulletEnabled val="1"/>
        </dgm:presLayoutVars>
      </dgm:prSet>
      <dgm:spPr/>
    </dgm:pt>
  </dgm:ptLst>
  <dgm:cxnLst>
    <dgm:cxn modelId="{FDB95301-C160-43F8-9AB2-4323FF32BC13}" type="presOf" srcId="{7463FBD5-E5DF-4741-99C0-FDAF94E3748F}" destId="{E0CE9417-2236-4190-8DA3-9F1CC35A512C}" srcOrd="0" destOrd="0" presId="urn:microsoft.com/office/officeart/2005/8/layout/hProcess9"/>
    <dgm:cxn modelId="{34E4760B-89D3-4F63-A910-263A42290827}" type="presOf" srcId="{0B453A90-5D96-4B63-937B-D55B28441DD8}" destId="{1729DFA7-64A7-4669-9ED8-AF2282C59B78}" srcOrd="0" destOrd="0" presId="urn:microsoft.com/office/officeart/2005/8/layout/hProcess9"/>
    <dgm:cxn modelId="{822A980E-8289-4175-B363-32096F5F3022}" type="presOf" srcId="{5A2376CE-F60F-4A5A-8D1E-ACB65FAD9A8A}" destId="{09E71C98-568D-4F2D-8800-4CFEB6210EBA}" srcOrd="0" destOrd="1" presId="urn:microsoft.com/office/officeart/2005/8/layout/hProcess9"/>
    <dgm:cxn modelId="{F2BC7D24-8F29-4B2A-925A-6BC590B1D1E6}" srcId="{7463FBD5-E5DF-4741-99C0-FDAF94E3748F}" destId="{94360ECF-27CD-4A45-9DD0-F92A82FA6BFA}" srcOrd="0" destOrd="0" parTransId="{ACC21349-2252-4BFD-B71D-3C22390FA1CA}" sibTransId="{7E100199-3EAF-48C2-8277-9902E32BFE9B}"/>
    <dgm:cxn modelId="{88FA485D-AC6F-4563-9AFE-25ABBD7F424E}" type="presOf" srcId="{5C803086-C3CB-4B82-9C38-87F257A6B5A4}" destId="{F0C015F1-6F67-47E6-8525-3552283CA18D}" srcOrd="0" destOrd="1" presId="urn:microsoft.com/office/officeart/2005/8/layout/hProcess9"/>
    <dgm:cxn modelId="{7B69035F-CDE5-434C-A99C-B3514510DE24}" type="presOf" srcId="{47D49CCD-59DF-4D8E-802D-B0D610A5B21C}" destId="{275FE7E0-8174-40A9-A85B-6B861770C90C}" srcOrd="0" destOrd="1" presId="urn:microsoft.com/office/officeart/2005/8/layout/hProcess9"/>
    <dgm:cxn modelId="{35D2E866-0AC7-4268-9BB3-442719C91394}" type="presOf" srcId="{CF123219-DDF5-43E4-AEBB-CE9256149E97}" destId="{4D610055-2971-471B-8349-A67425B2B133}" srcOrd="0" destOrd="0" presId="urn:microsoft.com/office/officeart/2005/8/layout/hProcess9"/>
    <dgm:cxn modelId="{FF32C447-5960-4B83-96E1-E8ED17BB5134}" srcId="{0B453A90-5D96-4B63-937B-D55B28441DD8}" destId="{BD31C9A3-BA1B-42F0-BDF2-DD8E1117E00B}" srcOrd="4" destOrd="0" parTransId="{4243280E-17AB-4F93-AFD0-F9B02B8AC8B6}" sibTransId="{2EB2A815-C28A-4086-AC0B-B7A2F69C1726}"/>
    <dgm:cxn modelId="{09864F69-0CC5-4DF8-B395-2C9255A4B00C}" type="presOf" srcId="{2BF4BBE3-863C-4896-8AE2-96A92720D54A}" destId="{4D610055-2971-471B-8349-A67425B2B133}" srcOrd="0" destOrd="1" presId="urn:microsoft.com/office/officeart/2005/8/layout/hProcess9"/>
    <dgm:cxn modelId="{948C294D-BC4B-4D8C-A004-A4DDD2177BCA}" type="presOf" srcId="{94360ECF-27CD-4A45-9DD0-F92A82FA6BFA}" destId="{E0CE9417-2236-4190-8DA3-9F1CC35A512C}" srcOrd="0" destOrd="1" presId="urn:microsoft.com/office/officeart/2005/8/layout/hProcess9"/>
    <dgm:cxn modelId="{B23BD478-1A09-4CC3-9670-45150A246669}" type="presOf" srcId="{99696177-1C43-4F0B-9B5C-7E317229ADFF}" destId="{09E71C98-568D-4F2D-8800-4CFEB6210EBA}" srcOrd="0" destOrd="0" presId="urn:microsoft.com/office/officeart/2005/8/layout/hProcess9"/>
    <dgm:cxn modelId="{F442F288-1770-4FA5-A010-4FD029E1B6F4}" srcId="{BD31C9A3-BA1B-42F0-BDF2-DD8E1117E00B}" destId="{47D49CCD-59DF-4D8E-802D-B0D610A5B21C}" srcOrd="0" destOrd="0" parTransId="{840E616A-A996-4013-808A-DEFECD5AB6E3}" sibTransId="{6C311D6B-7626-416A-AA7E-6765D45CAFD2}"/>
    <dgm:cxn modelId="{5B659F8A-6F8F-4235-ADC9-CF541F8AD382}" srcId="{99696177-1C43-4F0B-9B5C-7E317229ADFF}" destId="{5A2376CE-F60F-4A5A-8D1E-ACB65FAD9A8A}" srcOrd="0" destOrd="0" parTransId="{3B0D6D67-42C9-4C51-AB6F-C411283256B5}" sibTransId="{0C76919A-36F7-430B-80CF-773493B819B7}"/>
    <dgm:cxn modelId="{7766D79F-F379-4CA0-BD45-A527B2238BE0}" srcId="{0B453A90-5D96-4B63-937B-D55B28441DD8}" destId="{88A4D554-9EA2-4135-BA7A-7DBC6BA00286}" srcOrd="2" destOrd="0" parTransId="{5023CE0B-40C5-464A-BDC4-EC1F526D7EDA}" sibTransId="{A696BC72-A8C5-4F33-A4E4-54C7D9193BD5}"/>
    <dgm:cxn modelId="{21690CA0-3458-4436-A4F7-1BB84A89747F}" srcId="{0B453A90-5D96-4B63-937B-D55B28441DD8}" destId="{7463FBD5-E5DF-4741-99C0-FDAF94E3748F}" srcOrd="1" destOrd="0" parTransId="{7316F879-D969-4DAB-A55A-8E3D8DBCFF05}" sibTransId="{274ECF23-0BB6-40C6-840E-E02E052E4222}"/>
    <dgm:cxn modelId="{4BA1FDA1-EC3B-4874-A810-BA954729D155}" type="presOf" srcId="{88A4D554-9EA2-4135-BA7A-7DBC6BA00286}" destId="{F0C015F1-6F67-47E6-8525-3552283CA18D}" srcOrd="0" destOrd="0" presId="urn:microsoft.com/office/officeart/2005/8/layout/hProcess9"/>
    <dgm:cxn modelId="{5DE031A8-E555-491C-A96A-9FD7ACD438CC}" type="presOf" srcId="{BD31C9A3-BA1B-42F0-BDF2-DD8E1117E00B}" destId="{275FE7E0-8174-40A9-A85B-6B861770C90C}" srcOrd="0" destOrd="0" presId="urn:microsoft.com/office/officeart/2005/8/layout/hProcess9"/>
    <dgm:cxn modelId="{958E74C0-8F27-4130-AA83-EA8047F6986B}" srcId="{0B453A90-5D96-4B63-937B-D55B28441DD8}" destId="{CF123219-DDF5-43E4-AEBB-CE9256149E97}" srcOrd="0" destOrd="0" parTransId="{D72F02AD-7708-42E4-B63B-F0BC3E9089F2}" sibTransId="{3189EF62-B58E-4822-8A66-5CC6AB6C1A4A}"/>
    <dgm:cxn modelId="{01861CD2-B1FB-4E2C-8287-691E101F0B34}" srcId="{88A4D554-9EA2-4135-BA7A-7DBC6BA00286}" destId="{5C803086-C3CB-4B82-9C38-87F257A6B5A4}" srcOrd="0" destOrd="0" parTransId="{BCF537F1-2829-4D1C-A0FA-830C849BF807}" sibTransId="{4439248B-F443-4D76-ACAF-E592EFD25E2C}"/>
    <dgm:cxn modelId="{3EAF81D8-E4F3-44B8-9A4F-BA433F1211B0}" srcId="{0B453A90-5D96-4B63-937B-D55B28441DD8}" destId="{99696177-1C43-4F0B-9B5C-7E317229ADFF}" srcOrd="3" destOrd="0" parTransId="{386AB4D3-4EFC-4C99-84AC-578CB9111F1B}" sibTransId="{8A61BACA-3BD2-4806-96C3-D24F554DED39}"/>
    <dgm:cxn modelId="{991958F0-19E9-458F-9DEC-333B3AD77E10}" srcId="{CF123219-DDF5-43E4-AEBB-CE9256149E97}" destId="{2BF4BBE3-863C-4896-8AE2-96A92720D54A}" srcOrd="0" destOrd="0" parTransId="{E9B846A4-962B-465D-8EC1-E3B783C193B9}" sibTransId="{72B5519E-55B5-4E41-A629-0AB7CD7424C3}"/>
    <dgm:cxn modelId="{25D4DA39-9589-461F-9D83-FE872B074CC8}" type="presParOf" srcId="{1729DFA7-64A7-4669-9ED8-AF2282C59B78}" destId="{3B164764-43F6-4B19-B386-26E157C34C34}" srcOrd="0" destOrd="0" presId="urn:microsoft.com/office/officeart/2005/8/layout/hProcess9"/>
    <dgm:cxn modelId="{266FD5A2-EA18-4B38-843D-48F14F7D25A1}" type="presParOf" srcId="{1729DFA7-64A7-4669-9ED8-AF2282C59B78}" destId="{013C077D-1395-432E-A724-A8534BEF7E67}" srcOrd="1" destOrd="0" presId="urn:microsoft.com/office/officeart/2005/8/layout/hProcess9"/>
    <dgm:cxn modelId="{4EE0B4F6-428D-47CA-A5C7-689FB3B58250}" type="presParOf" srcId="{013C077D-1395-432E-A724-A8534BEF7E67}" destId="{4D610055-2971-471B-8349-A67425B2B133}" srcOrd="0" destOrd="0" presId="urn:microsoft.com/office/officeart/2005/8/layout/hProcess9"/>
    <dgm:cxn modelId="{EF0990E3-AEC7-4981-AD27-666D148BD68A}" type="presParOf" srcId="{013C077D-1395-432E-A724-A8534BEF7E67}" destId="{FC11F7D2-2E09-4A78-9CD4-AE760FE50758}" srcOrd="1" destOrd="0" presId="urn:microsoft.com/office/officeart/2005/8/layout/hProcess9"/>
    <dgm:cxn modelId="{E615561B-9A49-49C1-BAED-BE3F8BE7A81C}" type="presParOf" srcId="{013C077D-1395-432E-A724-A8534BEF7E67}" destId="{E0CE9417-2236-4190-8DA3-9F1CC35A512C}" srcOrd="2" destOrd="0" presId="urn:microsoft.com/office/officeart/2005/8/layout/hProcess9"/>
    <dgm:cxn modelId="{A8BDD431-6AD9-467F-BAF4-49A4E50906A9}" type="presParOf" srcId="{013C077D-1395-432E-A724-A8534BEF7E67}" destId="{E1131FF2-6F31-49CA-B7C8-8A870148DC5B}" srcOrd="3" destOrd="0" presId="urn:microsoft.com/office/officeart/2005/8/layout/hProcess9"/>
    <dgm:cxn modelId="{C652E535-B556-4FC2-91C6-8DAF80DED274}" type="presParOf" srcId="{013C077D-1395-432E-A724-A8534BEF7E67}" destId="{F0C015F1-6F67-47E6-8525-3552283CA18D}" srcOrd="4" destOrd="0" presId="urn:microsoft.com/office/officeart/2005/8/layout/hProcess9"/>
    <dgm:cxn modelId="{0F55D73F-CB76-4BB1-8E21-57BC92734A31}" type="presParOf" srcId="{013C077D-1395-432E-A724-A8534BEF7E67}" destId="{7A286D07-D658-4803-BE1A-96A61F8DCC08}" srcOrd="5" destOrd="0" presId="urn:microsoft.com/office/officeart/2005/8/layout/hProcess9"/>
    <dgm:cxn modelId="{5A4593EE-B90C-443E-B894-2AA15CBB771C}" type="presParOf" srcId="{013C077D-1395-432E-A724-A8534BEF7E67}" destId="{09E71C98-568D-4F2D-8800-4CFEB6210EBA}" srcOrd="6" destOrd="0" presId="urn:microsoft.com/office/officeart/2005/8/layout/hProcess9"/>
    <dgm:cxn modelId="{9E8161C2-65C2-4B6A-A5E2-580323973743}" type="presParOf" srcId="{013C077D-1395-432E-A724-A8534BEF7E67}" destId="{A2496AA1-48F6-4BB3-B2C5-6C4D197E6D6A}" srcOrd="7" destOrd="0" presId="urn:microsoft.com/office/officeart/2005/8/layout/hProcess9"/>
    <dgm:cxn modelId="{8B643A16-1B80-43D7-8DFF-B434935563AA}" type="presParOf" srcId="{013C077D-1395-432E-A724-A8534BEF7E67}" destId="{275FE7E0-8174-40A9-A85B-6B861770C90C}" srcOrd="8"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164764-43F6-4B19-B386-26E157C34C34}">
      <dsp:nvSpPr>
        <dsp:cNvPr id="0" name=""/>
        <dsp:cNvSpPr/>
      </dsp:nvSpPr>
      <dsp:spPr>
        <a:xfrm>
          <a:off x="778119" y="0"/>
          <a:ext cx="8818684" cy="3829805"/>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610055-2971-471B-8349-A67425B2B133}">
      <dsp:nvSpPr>
        <dsp:cNvPr id="0" name=""/>
        <dsp:cNvSpPr/>
      </dsp:nvSpPr>
      <dsp:spPr>
        <a:xfrm>
          <a:off x="3039" y="1148941"/>
          <a:ext cx="1829795" cy="15319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fr-FR" sz="3600" kern="1200"/>
            <a:t>Point 1</a:t>
          </a:r>
        </a:p>
        <a:p>
          <a:pPr marL="285750" lvl="1" indent="-285750" algn="l" defTabSz="1244600">
            <a:lnSpc>
              <a:spcPct val="90000"/>
            </a:lnSpc>
            <a:spcBef>
              <a:spcPct val="0"/>
            </a:spcBef>
            <a:spcAft>
              <a:spcPct val="15000"/>
            </a:spcAft>
            <a:buChar char="•"/>
          </a:pPr>
          <a:r>
            <a:rPr lang="fr-FR" sz="2800" kern="1200"/>
            <a:t>Texte</a:t>
          </a:r>
        </a:p>
      </dsp:txBody>
      <dsp:txXfrm>
        <a:off x="77821" y="1223723"/>
        <a:ext cx="1680231" cy="1382358"/>
      </dsp:txXfrm>
    </dsp:sp>
    <dsp:sp modelId="{E0CE9417-2236-4190-8DA3-9F1CC35A512C}">
      <dsp:nvSpPr>
        <dsp:cNvPr id="0" name=""/>
        <dsp:cNvSpPr/>
      </dsp:nvSpPr>
      <dsp:spPr>
        <a:xfrm>
          <a:off x="2137801" y="1148941"/>
          <a:ext cx="1829795" cy="1531922"/>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fr-FR" sz="3600" kern="1200"/>
            <a:t>Point 2</a:t>
          </a:r>
        </a:p>
        <a:p>
          <a:pPr marL="285750" lvl="1" indent="-285750" algn="l" defTabSz="1244600">
            <a:lnSpc>
              <a:spcPct val="90000"/>
            </a:lnSpc>
            <a:spcBef>
              <a:spcPct val="0"/>
            </a:spcBef>
            <a:spcAft>
              <a:spcPct val="15000"/>
            </a:spcAft>
            <a:buChar char="•"/>
          </a:pPr>
          <a:r>
            <a:rPr lang="fr-FR" sz="2800" kern="1200"/>
            <a:t>Texte</a:t>
          </a:r>
        </a:p>
      </dsp:txBody>
      <dsp:txXfrm>
        <a:off x="2212583" y="1223723"/>
        <a:ext cx="1680231" cy="1382358"/>
      </dsp:txXfrm>
    </dsp:sp>
    <dsp:sp modelId="{F0C015F1-6F67-47E6-8525-3552283CA18D}">
      <dsp:nvSpPr>
        <dsp:cNvPr id="0" name=""/>
        <dsp:cNvSpPr/>
      </dsp:nvSpPr>
      <dsp:spPr>
        <a:xfrm>
          <a:off x="4272563" y="1148941"/>
          <a:ext cx="1829795" cy="15319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fr-FR" sz="3600" kern="1200"/>
            <a:t>Point 3</a:t>
          </a:r>
        </a:p>
        <a:p>
          <a:pPr marL="285750" lvl="1" indent="-285750" algn="l" defTabSz="1244600">
            <a:lnSpc>
              <a:spcPct val="90000"/>
            </a:lnSpc>
            <a:spcBef>
              <a:spcPct val="0"/>
            </a:spcBef>
            <a:spcAft>
              <a:spcPct val="15000"/>
            </a:spcAft>
            <a:buChar char="•"/>
          </a:pPr>
          <a:r>
            <a:rPr lang="fr-FR" sz="2800" kern="1200"/>
            <a:t>Texte</a:t>
          </a:r>
        </a:p>
      </dsp:txBody>
      <dsp:txXfrm>
        <a:off x="4347345" y="1223723"/>
        <a:ext cx="1680231" cy="1382358"/>
      </dsp:txXfrm>
    </dsp:sp>
    <dsp:sp modelId="{09E71C98-568D-4F2D-8800-4CFEB6210EBA}">
      <dsp:nvSpPr>
        <dsp:cNvPr id="0" name=""/>
        <dsp:cNvSpPr/>
      </dsp:nvSpPr>
      <dsp:spPr>
        <a:xfrm>
          <a:off x="6407325" y="1148941"/>
          <a:ext cx="1829795" cy="15319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fr-FR" sz="3600" kern="1200"/>
            <a:t>Point 4</a:t>
          </a:r>
        </a:p>
        <a:p>
          <a:pPr marL="285750" lvl="1" indent="-285750" algn="l" defTabSz="1244600">
            <a:lnSpc>
              <a:spcPct val="90000"/>
            </a:lnSpc>
            <a:spcBef>
              <a:spcPct val="0"/>
            </a:spcBef>
            <a:spcAft>
              <a:spcPct val="15000"/>
            </a:spcAft>
            <a:buChar char="•"/>
          </a:pPr>
          <a:r>
            <a:rPr lang="fr-FR" sz="2800" kern="1200"/>
            <a:t>Texte</a:t>
          </a:r>
        </a:p>
      </dsp:txBody>
      <dsp:txXfrm>
        <a:off x="6482107" y="1223723"/>
        <a:ext cx="1680231" cy="1382358"/>
      </dsp:txXfrm>
    </dsp:sp>
    <dsp:sp modelId="{275FE7E0-8174-40A9-A85B-6B861770C90C}">
      <dsp:nvSpPr>
        <dsp:cNvPr id="0" name=""/>
        <dsp:cNvSpPr/>
      </dsp:nvSpPr>
      <dsp:spPr>
        <a:xfrm>
          <a:off x="8542087" y="1148941"/>
          <a:ext cx="1829795" cy="15319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marL="0" lvl="0" indent="0" algn="l" defTabSz="1600200">
            <a:lnSpc>
              <a:spcPct val="90000"/>
            </a:lnSpc>
            <a:spcBef>
              <a:spcPct val="0"/>
            </a:spcBef>
            <a:spcAft>
              <a:spcPct val="35000"/>
            </a:spcAft>
            <a:buNone/>
          </a:pPr>
          <a:r>
            <a:rPr lang="fr-FR" sz="3600" kern="1200"/>
            <a:t>Point 5</a:t>
          </a:r>
        </a:p>
        <a:p>
          <a:pPr marL="285750" lvl="1" indent="-285750" algn="l" defTabSz="1244600">
            <a:lnSpc>
              <a:spcPct val="90000"/>
            </a:lnSpc>
            <a:spcBef>
              <a:spcPct val="0"/>
            </a:spcBef>
            <a:spcAft>
              <a:spcPct val="15000"/>
            </a:spcAft>
            <a:buChar char="•"/>
          </a:pPr>
          <a:r>
            <a:rPr lang="fr-FR" sz="2800" kern="1200"/>
            <a:t>Texte</a:t>
          </a:r>
        </a:p>
      </dsp:txBody>
      <dsp:txXfrm>
        <a:off x="8616869" y="1223723"/>
        <a:ext cx="1680231" cy="13823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164764-43F6-4B19-B386-26E157C34C34}">
      <dsp:nvSpPr>
        <dsp:cNvPr id="0" name=""/>
        <dsp:cNvSpPr/>
      </dsp:nvSpPr>
      <dsp:spPr>
        <a:xfrm>
          <a:off x="788669" y="0"/>
          <a:ext cx="8938260" cy="4476750"/>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610055-2971-471B-8349-A67425B2B133}">
      <dsp:nvSpPr>
        <dsp:cNvPr id="0" name=""/>
        <dsp:cNvSpPr/>
      </dsp:nvSpPr>
      <dsp:spPr>
        <a:xfrm>
          <a:off x="3080" y="1343025"/>
          <a:ext cx="1854606" cy="1790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fr-FR" sz="3800" kern="1200"/>
            <a:t>Point 1</a:t>
          </a:r>
        </a:p>
        <a:p>
          <a:pPr marL="285750" lvl="1" indent="-285750" algn="l" defTabSz="1333500">
            <a:lnSpc>
              <a:spcPct val="90000"/>
            </a:lnSpc>
            <a:spcBef>
              <a:spcPct val="0"/>
            </a:spcBef>
            <a:spcAft>
              <a:spcPct val="15000"/>
            </a:spcAft>
            <a:buChar char="•"/>
          </a:pPr>
          <a:r>
            <a:rPr lang="fr-FR" sz="3000" kern="1200"/>
            <a:t>Texte</a:t>
          </a:r>
        </a:p>
      </dsp:txBody>
      <dsp:txXfrm>
        <a:off x="90495" y="1430440"/>
        <a:ext cx="1679776" cy="1615870"/>
      </dsp:txXfrm>
    </dsp:sp>
    <dsp:sp modelId="{E0CE9417-2236-4190-8DA3-9F1CC35A512C}">
      <dsp:nvSpPr>
        <dsp:cNvPr id="0" name=""/>
        <dsp:cNvSpPr/>
      </dsp:nvSpPr>
      <dsp:spPr>
        <a:xfrm>
          <a:off x="2166788" y="1343025"/>
          <a:ext cx="1854606" cy="1790700"/>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fr-FR" sz="3800" kern="1200"/>
            <a:t>Point 2</a:t>
          </a:r>
        </a:p>
        <a:p>
          <a:pPr marL="285750" lvl="1" indent="-285750" algn="l" defTabSz="1333500">
            <a:lnSpc>
              <a:spcPct val="90000"/>
            </a:lnSpc>
            <a:spcBef>
              <a:spcPct val="0"/>
            </a:spcBef>
            <a:spcAft>
              <a:spcPct val="15000"/>
            </a:spcAft>
            <a:buChar char="•"/>
          </a:pPr>
          <a:r>
            <a:rPr lang="fr-FR" sz="3000" kern="1200"/>
            <a:t>Texte</a:t>
          </a:r>
        </a:p>
      </dsp:txBody>
      <dsp:txXfrm>
        <a:off x="2254203" y="1430440"/>
        <a:ext cx="1679776" cy="1615870"/>
      </dsp:txXfrm>
    </dsp:sp>
    <dsp:sp modelId="{F0C015F1-6F67-47E6-8525-3552283CA18D}">
      <dsp:nvSpPr>
        <dsp:cNvPr id="0" name=""/>
        <dsp:cNvSpPr/>
      </dsp:nvSpPr>
      <dsp:spPr>
        <a:xfrm>
          <a:off x="4330496" y="1343025"/>
          <a:ext cx="1854606" cy="1790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fr-FR" sz="3800" kern="1200"/>
            <a:t>Point 3</a:t>
          </a:r>
        </a:p>
        <a:p>
          <a:pPr marL="285750" lvl="1" indent="-285750" algn="l" defTabSz="1333500">
            <a:lnSpc>
              <a:spcPct val="90000"/>
            </a:lnSpc>
            <a:spcBef>
              <a:spcPct val="0"/>
            </a:spcBef>
            <a:spcAft>
              <a:spcPct val="15000"/>
            </a:spcAft>
            <a:buChar char="•"/>
          </a:pPr>
          <a:r>
            <a:rPr lang="fr-FR" sz="3000" kern="1200"/>
            <a:t>Texte</a:t>
          </a:r>
        </a:p>
      </dsp:txBody>
      <dsp:txXfrm>
        <a:off x="4417911" y="1430440"/>
        <a:ext cx="1679776" cy="1615870"/>
      </dsp:txXfrm>
    </dsp:sp>
    <dsp:sp modelId="{09E71C98-568D-4F2D-8800-4CFEB6210EBA}">
      <dsp:nvSpPr>
        <dsp:cNvPr id="0" name=""/>
        <dsp:cNvSpPr/>
      </dsp:nvSpPr>
      <dsp:spPr>
        <a:xfrm>
          <a:off x="6494204" y="1343025"/>
          <a:ext cx="1854606" cy="1790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fr-FR" sz="3800" kern="1200"/>
            <a:t>Point 4</a:t>
          </a:r>
        </a:p>
        <a:p>
          <a:pPr marL="285750" lvl="1" indent="-285750" algn="l" defTabSz="1333500">
            <a:lnSpc>
              <a:spcPct val="90000"/>
            </a:lnSpc>
            <a:spcBef>
              <a:spcPct val="0"/>
            </a:spcBef>
            <a:spcAft>
              <a:spcPct val="15000"/>
            </a:spcAft>
            <a:buChar char="•"/>
          </a:pPr>
          <a:r>
            <a:rPr lang="fr-FR" sz="3000" kern="1200"/>
            <a:t>Texte</a:t>
          </a:r>
        </a:p>
      </dsp:txBody>
      <dsp:txXfrm>
        <a:off x="6581619" y="1430440"/>
        <a:ext cx="1679776" cy="1615870"/>
      </dsp:txXfrm>
    </dsp:sp>
    <dsp:sp modelId="{275FE7E0-8174-40A9-A85B-6B861770C90C}">
      <dsp:nvSpPr>
        <dsp:cNvPr id="0" name=""/>
        <dsp:cNvSpPr/>
      </dsp:nvSpPr>
      <dsp:spPr>
        <a:xfrm>
          <a:off x="8657912" y="1343025"/>
          <a:ext cx="1854606" cy="17907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t" anchorCtr="0">
          <a:noAutofit/>
        </a:bodyPr>
        <a:lstStyle/>
        <a:p>
          <a:pPr marL="0" lvl="0" indent="0" algn="l" defTabSz="1689100">
            <a:lnSpc>
              <a:spcPct val="90000"/>
            </a:lnSpc>
            <a:spcBef>
              <a:spcPct val="0"/>
            </a:spcBef>
            <a:spcAft>
              <a:spcPct val="35000"/>
            </a:spcAft>
            <a:buNone/>
          </a:pPr>
          <a:r>
            <a:rPr lang="fr-FR" sz="3800" kern="1200"/>
            <a:t>Point 5</a:t>
          </a:r>
        </a:p>
        <a:p>
          <a:pPr marL="285750" lvl="1" indent="-285750" algn="l" defTabSz="1333500">
            <a:lnSpc>
              <a:spcPct val="90000"/>
            </a:lnSpc>
            <a:spcBef>
              <a:spcPct val="0"/>
            </a:spcBef>
            <a:spcAft>
              <a:spcPct val="15000"/>
            </a:spcAft>
            <a:buChar char="•"/>
          </a:pPr>
          <a:r>
            <a:rPr lang="fr-FR" sz="3000" kern="1200"/>
            <a:t>Texte</a:t>
          </a:r>
        </a:p>
      </dsp:txBody>
      <dsp:txXfrm>
        <a:off x="8745327" y="1430440"/>
        <a:ext cx="1679776" cy="1615870"/>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fr-FR"/>
              <a:t>La simplicité est la sophistication suprême.</a:t>
            </a: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BC2EB8-0310-462D-8579-4F552677C935}" type="datetime1">
              <a:rPr lang="fr-FR" smtClean="0"/>
              <a:t>12/07/2023</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fr-FR"/>
              <a:t>Diapo Design Concept</a:t>
            </a: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BCDAB7-D8C1-4CA9-B144-123FB930F21E}" type="slidenum">
              <a:rPr lang="fr-FR" smtClean="0"/>
              <a:t>‹N°›</a:t>
            </a:fld>
            <a:endParaRPr lang="fr-FR"/>
          </a:p>
        </p:txBody>
      </p:sp>
    </p:spTree>
    <p:extLst>
      <p:ext uri="{BB962C8B-B14F-4D97-AF65-F5344CB8AC3E}">
        <p14:creationId xmlns:p14="http://schemas.microsoft.com/office/powerpoint/2010/main" val="1994331463"/>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Imag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662" y="7010400"/>
            <a:ext cx="3205109" cy="2133600"/>
          </a:xfrm>
          <a:prstGeom prst="rect">
            <a:avLst/>
          </a:prstGeom>
        </p:spPr>
      </p:pic>
      <p:sp>
        <p:nvSpPr>
          <p:cNvPr id="8" name="Rectangle 7"/>
          <p:cNvSpPr/>
          <p:nvPr/>
        </p:nvSpPr>
        <p:spPr>
          <a:xfrm>
            <a:off x="-13229" y="911053"/>
            <a:ext cx="6858000" cy="1928812"/>
          </a:xfrm>
          <a:prstGeom prst="rect">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e l'en-tête 1"/>
          <p:cNvSpPr>
            <a:spLocks noGrp="1"/>
          </p:cNvSpPr>
          <p:nvPr>
            <p:ph type="hdr" sz="quarter"/>
          </p:nvPr>
        </p:nvSpPr>
        <p:spPr>
          <a:xfrm>
            <a:off x="4092046" y="1156587"/>
            <a:ext cx="2062163" cy="1049268"/>
          </a:xfrm>
          <a:prstGeom prst="rect">
            <a:avLst/>
          </a:prstGeom>
        </p:spPr>
        <p:txBody>
          <a:bodyPr vert="horz" lIns="91440" tIns="45720" rIns="91440" bIns="45720" rtlCol="0"/>
          <a:lstStyle>
            <a:lvl1pPr algn="l">
              <a:defRPr sz="2000" b="1" cap="none" baseline="0">
                <a:solidFill>
                  <a:schemeClr val="bg1"/>
                </a:solidFill>
              </a:defRPr>
            </a:lvl1pPr>
          </a:lstStyle>
          <a:p>
            <a:r>
              <a:rPr lang="fr-FR" dirty="0"/>
              <a:t>La simplicité est la sophistication suprême.</a:t>
            </a:r>
          </a:p>
        </p:txBody>
      </p:sp>
      <p:sp>
        <p:nvSpPr>
          <p:cNvPr id="3" name="Espace réservé de la date 2"/>
          <p:cNvSpPr>
            <a:spLocks noGrp="1"/>
          </p:cNvSpPr>
          <p:nvPr>
            <p:ph type="dt" idx="1"/>
          </p:nvPr>
        </p:nvSpPr>
        <p:spPr>
          <a:xfrm>
            <a:off x="708648" y="8013949"/>
            <a:ext cx="2733675" cy="248920"/>
          </a:xfrm>
          <a:prstGeom prst="rect">
            <a:avLst/>
          </a:prstGeom>
        </p:spPr>
        <p:txBody>
          <a:bodyPr vert="horz" lIns="91440" tIns="45720" rIns="91440" bIns="45720" rtlCol="0" anchor="ctr"/>
          <a:lstStyle>
            <a:lvl1pPr algn="l">
              <a:defRPr sz="900" b="1">
                <a:solidFill>
                  <a:schemeClr val="tx2"/>
                </a:solidFill>
              </a:defRPr>
            </a:lvl1pPr>
          </a:lstStyle>
          <a:p>
            <a:fld id="{548E9F1C-82DB-4A44-8EE5-262E94BF6BDB}" type="datetime1">
              <a:rPr lang="fr-FR" smtClean="0"/>
              <a:t>12/07/2023</a:t>
            </a:fld>
            <a:endParaRPr lang="fr-FR" dirty="0"/>
          </a:p>
        </p:txBody>
      </p:sp>
      <p:sp>
        <p:nvSpPr>
          <p:cNvPr id="4" name="Espace réservé de l'image des diapositives 3"/>
          <p:cNvSpPr>
            <a:spLocks noGrp="1" noRot="1" noChangeAspect="1"/>
          </p:cNvSpPr>
          <p:nvPr>
            <p:ph type="sldImg" idx="2"/>
          </p:nvPr>
        </p:nvSpPr>
        <p:spPr>
          <a:xfrm>
            <a:off x="-13229" y="911053"/>
            <a:ext cx="3429000" cy="1928812"/>
          </a:xfrm>
          <a:prstGeom prst="rect">
            <a:avLst/>
          </a:prstGeom>
          <a:noFill/>
          <a:ln w="12700">
            <a:solidFill>
              <a:schemeClr val="accent2"/>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3105150"/>
            <a:ext cx="5486400" cy="4111808"/>
          </a:xfrm>
          <a:prstGeom prst="rect">
            <a:avLst/>
          </a:prstGeom>
        </p:spPr>
        <p:txBody>
          <a:bodyPr vert="horz" lIns="91440" tIns="45720" rIns="91440" bIns="45720" rtlCol="0"/>
          <a:lstStyle/>
          <a:p>
            <a:pPr lvl="0"/>
            <a:r>
              <a:rPr lang="fr-FR" dirty="0"/>
              <a:t>Modifier les styles du texte du masque</a:t>
            </a:r>
          </a:p>
          <a:p>
            <a:pPr lvl="1"/>
            <a:r>
              <a:rPr lang="fr-FR" dirty="0"/>
              <a:t>Deuxième niveau</a:t>
            </a:r>
          </a:p>
          <a:p>
            <a:pPr lvl="2"/>
            <a:r>
              <a:rPr lang="fr-FR" dirty="0"/>
              <a:t>Troisième niveau</a:t>
            </a:r>
          </a:p>
          <a:p>
            <a:pPr lvl="4"/>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685800" y="7656013"/>
            <a:ext cx="2756523" cy="316304"/>
          </a:xfrm>
          <a:prstGeom prst="rect">
            <a:avLst/>
          </a:prstGeom>
        </p:spPr>
        <p:txBody>
          <a:bodyPr vert="horz" lIns="91440" tIns="45720" rIns="91440" bIns="45720" rtlCol="0" anchor="b"/>
          <a:lstStyle>
            <a:lvl1pPr algn="l">
              <a:defRPr sz="1600" b="1" cap="all" baseline="0">
                <a:solidFill>
                  <a:schemeClr val="tx1"/>
                </a:solidFill>
              </a:defRPr>
            </a:lvl1pPr>
          </a:lstStyle>
          <a:p>
            <a:r>
              <a:rPr lang="fr-FR"/>
              <a:t>Diapo Design Concept</a:t>
            </a:r>
          </a:p>
        </p:txBody>
      </p:sp>
      <p:sp>
        <p:nvSpPr>
          <p:cNvPr id="9" name="Rectangle 8"/>
          <p:cNvSpPr/>
          <p:nvPr/>
        </p:nvSpPr>
        <p:spPr>
          <a:xfrm>
            <a:off x="5638800" y="0"/>
            <a:ext cx="528637" cy="5926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numéro de diapositive 6"/>
          <p:cNvSpPr>
            <a:spLocks noGrp="1"/>
          </p:cNvSpPr>
          <p:nvPr>
            <p:ph type="sldNum" sz="quarter" idx="5"/>
          </p:nvPr>
        </p:nvSpPr>
        <p:spPr>
          <a:xfrm>
            <a:off x="5638800" y="0"/>
            <a:ext cx="528638" cy="592667"/>
          </a:xfrm>
          <a:prstGeom prst="rect">
            <a:avLst/>
          </a:prstGeom>
          <a:noFill/>
        </p:spPr>
        <p:txBody>
          <a:bodyPr vert="horz" lIns="91440" tIns="45720" rIns="91440" bIns="45720" rtlCol="0" anchor="b"/>
          <a:lstStyle>
            <a:lvl1pPr algn="ctr">
              <a:defRPr sz="1600" b="1">
                <a:solidFill>
                  <a:schemeClr val="bg1"/>
                </a:solidFill>
                <a:latin typeface="+mj-lt"/>
              </a:defRPr>
            </a:lvl1pPr>
          </a:lstStyle>
          <a:p>
            <a:fld id="{56C83E37-D662-4EFB-A7FE-7DFBACED28CE}" type="slidenum">
              <a:rPr lang="fr-FR" smtClean="0"/>
              <a:pPr/>
              <a:t>‹N°›</a:t>
            </a:fld>
            <a:endParaRPr lang="fr-FR" dirty="0"/>
          </a:p>
        </p:txBody>
      </p:sp>
      <p:sp>
        <p:nvSpPr>
          <p:cNvPr id="10" name="ZoneTexte 9"/>
          <p:cNvSpPr txBox="1"/>
          <p:nvPr/>
        </p:nvSpPr>
        <p:spPr>
          <a:xfrm>
            <a:off x="3517371" y="1059441"/>
            <a:ext cx="574675" cy="830997"/>
          </a:xfrm>
          <a:prstGeom prst="rect">
            <a:avLst/>
          </a:prstGeom>
          <a:noFill/>
        </p:spPr>
        <p:txBody>
          <a:bodyPr wrap="square" rtlCol="0">
            <a:spAutoFit/>
          </a:bodyPr>
          <a:lstStyle/>
          <a:p>
            <a:r>
              <a:rPr lang="fr-FR" sz="4800" dirty="0">
                <a:solidFill>
                  <a:schemeClr val="bg1"/>
                </a:solidFill>
                <a:sym typeface="Wingdings" panose="05000000000000000000" pitchFamily="2" charset="2"/>
              </a:rPr>
              <a:t></a:t>
            </a:r>
            <a:endParaRPr lang="fr-FR" sz="4800" dirty="0">
              <a:solidFill>
                <a:schemeClr val="bg1"/>
              </a:solidFill>
            </a:endParaRPr>
          </a:p>
        </p:txBody>
      </p:sp>
      <p:pic>
        <p:nvPicPr>
          <p:cNvPr id="11" name="Imag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525" y="64712"/>
            <a:ext cx="1153795" cy="527955"/>
          </a:xfrm>
          <a:prstGeom prst="rect">
            <a:avLst/>
          </a:prstGeom>
        </p:spPr>
      </p:pic>
      <p:sp>
        <p:nvSpPr>
          <p:cNvPr id="13" name="Rectangle 12"/>
          <p:cNvSpPr/>
          <p:nvPr/>
        </p:nvSpPr>
        <p:spPr>
          <a:xfrm>
            <a:off x="708648" y="7482243"/>
            <a:ext cx="3383398" cy="862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ZoneTexte 13"/>
          <p:cNvSpPr txBox="1"/>
          <p:nvPr/>
        </p:nvSpPr>
        <p:spPr>
          <a:xfrm>
            <a:off x="672571" y="8350412"/>
            <a:ext cx="2743200" cy="553998"/>
          </a:xfrm>
          <a:prstGeom prst="rect">
            <a:avLst/>
          </a:prstGeom>
          <a:noFill/>
        </p:spPr>
        <p:txBody>
          <a:bodyPr wrap="square" rtlCol="0">
            <a:spAutoFit/>
          </a:bodyPr>
          <a:lstStyle/>
          <a:p>
            <a:r>
              <a:rPr lang="fr-FR" sz="1000" dirty="0">
                <a:solidFill>
                  <a:schemeClr val="bg1">
                    <a:lumMod val="65000"/>
                  </a:schemeClr>
                </a:solidFill>
              </a:rPr>
              <a:t>Contact : JOHN BEEZ – Consultant</a:t>
            </a:r>
          </a:p>
          <a:p>
            <a:r>
              <a:rPr lang="fr-FR" sz="1000" dirty="0">
                <a:solidFill>
                  <a:schemeClr val="bg1">
                    <a:lumMod val="65000"/>
                  </a:schemeClr>
                </a:solidFill>
              </a:rPr>
              <a:t>Mail : xx@elementaire.com</a:t>
            </a:r>
          </a:p>
          <a:p>
            <a:r>
              <a:rPr lang="fr-FR" sz="1000" dirty="0">
                <a:solidFill>
                  <a:schemeClr val="bg1">
                    <a:lumMod val="65000"/>
                  </a:schemeClr>
                </a:solidFill>
              </a:rPr>
              <a:t>Téléphone</a:t>
            </a:r>
            <a:r>
              <a:rPr lang="fr-FR" sz="1000" baseline="0" dirty="0">
                <a:solidFill>
                  <a:schemeClr val="bg1">
                    <a:lumMod val="65000"/>
                  </a:schemeClr>
                </a:solidFill>
              </a:rPr>
              <a:t> : 00 00 00 00 00</a:t>
            </a:r>
            <a:endParaRPr lang="fr-FR" sz="1000" dirty="0">
              <a:solidFill>
                <a:schemeClr val="bg1">
                  <a:lumMod val="65000"/>
                </a:schemeClr>
              </a:solidFill>
            </a:endParaRPr>
          </a:p>
        </p:txBody>
      </p:sp>
    </p:spTree>
    <p:extLst>
      <p:ext uri="{BB962C8B-B14F-4D97-AF65-F5344CB8AC3E}">
        <p14:creationId xmlns:p14="http://schemas.microsoft.com/office/powerpoint/2010/main" val="493994549"/>
      </p:ext>
    </p:extLst>
  </p:cSld>
  <p:clrMap bg1="lt1" tx1="dk1" bg2="lt2" tx2="dk2" accent1="accent1" accent2="accent2" accent3="accent3" accent4="accent4" accent5="accent5" accent6="accent6" hlink="hlink" folHlink="folHlink"/>
  <p:hf/>
  <p:notesStyle>
    <a:lvl1pPr marL="0" algn="l" defTabSz="914400" rtl="0" eaLnBrk="1" latinLnBrk="0" hangingPunct="1">
      <a:spcAft>
        <a:spcPts val="1000"/>
      </a:spcAft>
      <a:defRPr sz="1200" b="1" kern="1200">
        <a:solidFill>
          <a:schemeClr val="tx1"/>
        </a:solidFill>
        <a:latin typeface="+mn-lt"/>
        <a:ea typeface="+mn-ea"/>
        <a:cs typeface="+mn-cs"/>
      </a:defRPr>
    </a:lvl1pPr>
    <a:lvl2pPr marL="177800" indent="-171450" algn="l" defTabSz="914400" rtl="0" eaLnBrk="1" latinLnBrk="0" hangingPunct="1">
      <a:buClr>
        <a:schemeClr val="tx2"/>
      </a:buClr>
      <a:buFont typeface="Wingdings" panose="05000000000000000000" pitchFamily="2" charset="2"/>
      <a:buChar char="§"/>
      <a:defRPr sz="1050" kern="1200">
        <a:solidFill>
          <a:schemeClr val="tx1"/>
        </a:solidFill>
        <a:latin typeface="+mn-lt"/>
        <a:ea typeface="+mn-ea"/>
        <a:cs typeface="+mn-cs"/>
      </a:defRPr>
    </a:lvl2pPr>
    <a:lvl3pPr marL="177800" indent="0" algn="l" defTabSz="914400" rtl="0" eaLnBrk="1" latinLnBrk="0" hangingPunct="1">
      <a:defRPr sz="1050" i="1" kern="1200">
        <a:solidFill>
          <a:schemeClr val="tx1"/>
        </a:solidFill>
        <a:latin typeface="+mn-lt"/>
        <a:ea typeface="+mn-ea"/>
        <a:cs typeface="+mn-cs"/>
      </a:defRPr>
    </a:lvl3pPr>
    <a:lvl4pPr marL="177800" indent="0" algn="l" defTabSz="914400" rtl="0" eaLnBrk="1" latinLnBrk="0" hangingPunct="1">
      <a:defRPr sz="1200" kern="1200">
        <a:solidFill>
          <a:schemeClr val="tx1"/>
        </a:solidFill>
        <a:latin typeface="+mn-lt"/>
        <a:ea typeface="+mn-ea"/>
        <a:cs typeface="+mn-cs"/>
      </a:defRPr>
    </a:lvl4pPr>
    <a:lvl5pPr marL="177800" indent="0" algn="l" defTabSz="914400" rtl="0" eaLnBrk="1" latinLnBrk="0" hangingPunct="1">
      <a:defRPr sz="6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2" pos="2160" userDrawn="1">
          <p15:clr>
            <a:srgbClr val="F26B43"/>
          </p15:clr>
        </p15:guide>
        <p15:guide id="3" pos="3885" userDrawn="1">
          <p15:clr>
            <a:srgbClr val="F26B43"/>
          </p15:clr>
        </p15:guide>
        <p15:guide id="4" pos="438" userDrawn="1">
          <p15:clr>
            <a:srgbClr val="F26B43"/>
          </p15:clr>
        </p15:guide>
        <p15:guide id="6" orient="horz" pos="368" userDrawn="1">
          <p15:clr>
            <a:srgbClr val="F26B43"/>
          </p15:clr>
        </p15:guide>
        <p15:guide id="7" orient="horz" pos="572" userDrawn="1">
          <p15:clr>
            <a:srgbClr val="F26B43"/>
          </p15:clr>
        </p15:guide>
        <p15:guide id="8" orient="horz" pos="1797" userDrawn="1">
          <p15:clr>
            <a:srgbClr val="F26B43"/>
          </p15:clr>
        </p15:guide>
        <p15:guide id="9" orient="horz" pos="195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 Target="../slides/slide35.xml"/><Relationship Id="rId1" Type="http://schemas.openxmlformats.org/officeDocument/2006/relationships/notesMaster" Target="../notesMasters/notesMaster1.xml"/><Relationship Id="rId4" Type="http://schemas.openxmlformats.org/officeDocument/2006/relationships/image" Target="../media/image23.emf"/></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6357604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6416364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377793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225978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a:ln>
            <a:noFill/>
          </a:ln>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35975434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8599653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notes 2"/>
          <p:cNvSpPr>
            <a:spLocks noGrp="1"/>
          </p:cNvSpPr>
          <p:nvPr>
            <p:ph type="body" idx="1"/>
          </p:nvPr>
        </p:nvSpPr>
        <p:spPr/>
        <p:txBody>
          <a:bodyPr/>
          <a:lstStyle/>
          <a:p>
            <a:endParaRPr lang="fr-FR" dirty="0"/>
          </a:p>
        </p:txBody>
      </p:sp>
      <p:sp>
        <p:nvSpPr>
          <p:cNvPr id="4" name="Espace réservé de l'en-tête 3"/>
          <p:cNvSpPr>
            <a:spLocks noGrp="1"/>
          </p:cNvSpPr>
          <p:nvPr>
            <p:ph type="hdr" sz="quarter"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prstClr val="white"/>
                </a:solidFill>
                <a:effectLst/>
                <a:uLnTx/>
                <a:uFillTx/>
                <a:latin typeface="Calibri"/>
                <a:ea typeface="+mn-ea"/>
                <a:cs typeface="+mn-cs"/>
              </a:rPr>
              <a:t>La simplicité est la sophistication suprême.</a:t>
            </a:r>
            <a:endParaRPr kumimoji="0" lang="fr-FR" sz="20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873803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22956"/>
            <a:ext cx="3407872" cy="1916497"/>
          </a:xfrm>
          <a:ln>
            <a:noFill/>
          </a:ln>
        </p:spPr>
      </p:sp>
      <p:sp>
        <p:nvSpPr>
          <p:cNvPr id="9" name="Espace réservé des notes 8">
            <a:extLst>
              <a:ext uri="{FF2B5EF4-FFF2-40B4-BE49-F238E27FC236}">
                <a16:creationId xmlns:a16="http://schemas.microsoft.com/office/drawing/2014/main" id="{6E6BE10D-E2D8-4D9C-AE16-06D9BC590481}"/>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E3E954A5-E49F-47F3-BF9F-3031185FD64E}"/>
              </a:ext>
            </a:extLst>
          </p:cNvPr>
          <p:cNvSpPr>
            <a:spLocks noGrp="1"/>
          </p:cNvSpPr>
          <p:nvPr>
            <p:ph type="dt" idx="10"/>
          </p:nvPr>
        </p:nvSpPr>
        <p:spPr/>
        <p:txBody>
          <a:bodyPr/>
          <a:lstStyle/>
          <a:p>
            <a:fld id="{B0E626F6-932F-49DA-8034-07183DF36623}" type="datetime1">
              <a:rPr lang="fr-FR" smtClean="0"/>
              <a:t>12/07/2023</a:t>
            </a:fld>
            <a:endParaRPr lang="fr-FR"/>
          </a:p>
        </p:txBody>
      </p:sp>
      <p:sp>
        <p:nvSpPr>
          <p:cNvPr id="15" name="Espace réservé du pied de page 14">
            <a:extLst>
              <a:ext uri="{FF2B5EF4-FFF2-40B4-BE49-F238E27FC236}">
                <a16:creationId xmlns:a16="http://schemas.microsoft.com/office/drawing/2014/main" id="{CAB1860E-1FAA-49B5-89C1-61563E4CB4B6}"/>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9EEAD9D5-5A6B-4CC9-9259-785B25F24088}"/>
              </a:ext>
            </a:extLst>
          </p:cNvPr>
          <p:cNvSpPr>
            <a:spLocks noGrp="1"/>
          </p:cNvSpPr>
          <p:nvPr>
            <p:ph type="sldNum" sz="quarter" idx="12"/>
          </p:nvPr>
        </p:nvSpPr>
        <p:spPr/>
        <p:txBody>
          <a:bodyPr/>
          <a:lstStyle/>
          <a:p>
            <a:fld id="{56C83E37-D662-4EFB-A7FE-7DFBACED28CE}" type="slidenum">
              <a:rPr lang="fr-FR" smtClean="0"/>
              <a:t>17</a:t>
            </a:fld>
            <a:endParaRPr lang="fr-FR"/>
          </a:p>
        </p:txBody>
      </p:sp>
      <p:sp>
        <p:nvSpPr>
          <p:cNvPr id="17" name="Espace réservé de l'en-tête 16">
            <a:extLst>
              <a:ext uri="{FF2B5EF4-FFF2-40B4-BE49-F238E27FC236}">
                <a16:creationId xmlns:a16="http://schemas.microsoft.com/office/drawing/2014/main" id="{2AD28937-0393-4D1F-AEF5-CAA0BB9DDF95}"/>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1151669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02758"/>
            <a:ext cx="3438239" cy="1933575"/>
          </a:xfrm>
          <a:ln>
            <a:noFill/>
          </a:ln>
        </p:spPr>
      </p:sp>
      <p:sp>
        <p:nvSpPr>
          <p:cNvPr id="9" name="Espace réservé des notes 8">
            <a:extLst>
              <a:ext uri="{FF2B5EF4-FFF2-40B4-BE49-F238E27FC236}">
                <a16:creationId xmlns:a16="http://schemas.microsoft.com/office/drawing/2014/main" id="{7885673D-A832-4BC9-9609-8A4404E26FB6}"/>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57FFC602-AA4E-442D-9C48-E7F4974B37E0}"/>
              </a:ext>
            </a:extLst>
          </p:cNvPr>
          <p:cNvSpPr>
            <a:spLocks noGrp="1"/>
          </p:cNvSpPr>
          <p:nvPr>
            <p:ph type="dt" idx="10"/>
          </p:nvPr>
        </p:nvSpPr>
        <p:spPr/>
        <p:txBody>
          <a:bodyPr/>
          <a:lstStyle/>
          <a:p>
            <a:fld id="{B215B587-3E89-4ECC-B39A-7F6C94ED5946}" type="datetime1">
              <a:rPr lang="fr-FR" smtClean="0"/>
              <a:t>12/07/2023</a:t>
            </a:fld>
            <a:endParaRPr lang="fr-FR"/>
          </a:p>
        </p:txBody>
      </p:sp>
      <p:sp>
        <p:nvSpPr>
          <p:cNvPr id="15" name="Espace réservé du pied de page 14">
            <a:extLst>
              <a:ext uri="{FF2B5EF4-FFF2-40B4-BE49-F238E27FC236}">
                <a16:creationId xmlns:a16="http://schemas.microsoft.com/office/drawing/2014/main" id="{5D00891C-692F-4613-8461-B5133F7D67F2}"/>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5B25DE49-1A24-47F6-9593-4232185655F9}"/>
              </a:ext>
            </a:extLst>
          </p:cNvPr>
          <p:cNvSpPr>
            <a:spLocks noGrp="1"/>
          </p:cNvSpPr>
          <p:nvPr>
            <p:ph type="sldNum" sz="quarter" idx="12"/>
          </p:nvPr>
        </p:nvSpPr>
        <p:spPr/>
        <p:txBody>
          <a:bodyPr/>
          <a:lstStyle/>
          <a:p>
            <a:fld id="{56C83E37-D662-4EFB-A7FE-7DFBACED28CE}" type="slidenum">
              <a:rPr lang="fr-FR" smtClean="0"/>
              <a:t>18</a:t>
            </a:fld>
            <a:endParaRPr lang="fr-FR"/>
          </a:p>
        </p:txBody>
      </p:sp>
      <p:sp>
        <p:nvSpPr>
          <p:cNvPr id="17" name="Espace réservé de l'en-tête 16">
            <a:extLst>
              <a:ext uri="{FF2B5EF4-FFF2-40B4-BE49-F238E27FC236}">
                <a16:creationId xmlns:a16="http://schemas.microsoft.com/office/drawing/2014/main" id="{64BAB545-072C-42DB-839A-0E84E53BD848}"/>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15742082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8467" y="911225"/>
            <a:ext cx="3438240" cy="1933575"/>
          </a:xfrm>
          <a:ln>
            <a:noFill/>
          </a:ln>
        </p:spPr>
      </p:sp>
      <p:sp>
        <p:nvSpPr>
          <p:cNvPr id="9" name="Espace réservé des notes 8">
            <a:extLst>
              <a:ext uri="{FF2B5EF4-FFF2-40B4-BE49-F238E27FC236}">
                <a16:creationId xmlns:a16="http://schemas.microsoft.com/office/drawing/2014/main" id="{ACC1414D-00BF-4065-B559-FE91745BE9C2}"/>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AA0A27F7-28CE-4273-9DCE-ED8B923D577F}"/>
              </a:ext>
            </a:extLst>
          </p:cNvPr>
          <p:cNvSpPr>
            <a:spLocks noGrp="1"/>
          </p:cNvSpPr>
          <p:nvPr>
            <p:ph type="dt" idx="10"/>
          </p:nvPr>
        </p:nvSpPr>
        <p:spPr/>
        <p:txBody>
          <a:bodyPr/>
          <a:lstStyle/>
          <a:p>
            <a:fld id="{730D79BF-B260-4A05-88F2-E222E60CC71E}" type="datetime1">
              <a:rPr lang="fr-FR" smtClean="0"/>
              <a:t>12/07/2023</a:t>
            </a:fld>
            <a:endParaRPr lang="fr-FR"/>
          </a:p>
        </p:txBody>
      </p:sp>
      <p:sp>
        <p:nvSpPr>
          <p:cNvPr id="15" name="Espace réservé du pied de page 14">
            <a:extLst>
              <a:ext uri="{FF2B5EF4-FFF2-40B4-BE49-F238E27FC236}">
                <a16:creationId xmlns:a16="http://schemas.microsoft.com/office/drawing/2014/main" id="{0D9FDED7-9350-44D2-81AF-6F1720D35E09}"/>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E6EACDED-0D27-4601-A0A6-F1413A74EEA7}"/>
              </a:ext>
            </a:extLst>
          </p:cNvPr>
          <p:cNvSpPr>
            <a:spLocks noGrp="1"/>
          </p:cNvSpPr>
          <p:nvPr>
            <p:ph type="sldNum" sz="quarter" idx="12"/>
          </p:nvPr>
        </p:nvSpPr>
        <p:spPr/>
        <p:txBody>
          <a:bodyPr/>
          <a:lstStyle/>
          <a:p>
            <a:fld id="{56C83E37-D662-4EFB-A7FE-7DFBACED28CE}" type="slidenum">
              <a:rPr lang="fr-FR" smtClean="0"/>
              <a:t>19</a:t>
            </a:fld>
            <a:endParaRPr lang="fr-FR"/>
          </a:p>
        </p:txBody>
      </p:sp>
      <p:sp>
        <p:nvSpPr>
          <p:cNvPr id="17" name="Espace réservé de l'en-tête 16">
            <a:extLst>
              <a:ext uri="{FF2B5EF4-FFF2-40B4-BE49-F238E27FC236}">
                <a16:creationId xmlns:a16="http://schemas.microsoft.com/office/drawing/2014/main" id="{37FCAD3D-9395-450C-87E5-D54F1CA4B8DF}"/>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933553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11225"/>
            <a:ext cx="3454400" cy="1943226"/>
          </a:xfrm>
          <a:ln>
            <a:noFill/>
          </a:ln>
        </p:spPr>
      </p:sp>
      <p:sp>
        <p:nvSpPr>
          <p:cNvPr id="9" name="Espace réservé des notes 8">
            <a:extLst>
              <a:ext uri="{FF2B5EF4-FFF2-40B4-BE49-F238E27FC236}">
                <a16:creationId xmlns:a16="http://schemas.microsoft.com/office/drawing/2014/main" id="{5D8ABC51-6816-45F1-B658-06359E7C3AD8}"/>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2070BCD2-ACDA-454A-8FE6-2A07FD22E68D}"/>
              </a:ext>
            </a:extLst>
          </p:cNvPr>
          <p:cNvSpPr>
            <a:spLocks noGrp="1"/>
          </p:cNvSpPr>
          <p:nvPr>
            <p:ph type="dt" idx="10"/>
          </p:nvPr>
        </p:nvSpPr>
        <p:spPr/>
        <p:txBody>
          <a:bodyPr/>
          <a:lstStyle/>
          <a:p>
            <a:fld id="{7FB51E03-CB49-4354-945C-95A10D97D67C}" type="datetime1">
              <a:rPr lang="fr-FR" smtClean="0"/>
              <a:t>12/07/2023</a:t>
            </a:fld>
            <a:endParaRPr lang="fr-FR"/>
          </a:p>
        </p:txBody>
      </p:sp>
      <p:sp>
        <p:nvSpPr>
          <p:cNvPr id="15" name="Espace réservé du pied de page 14">
            <a:extLst>
              <a:ext uri="{FF2B5EF4-FFF2-40B4-BE49-F238E27FC236}">
                <a16:creationId xmlns:a16="http://schemas.microsoft.com/office/drawing/2014/main" id="{B0202F94-311F-483C-A8AE-BFA3ABB760AA}"/>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2BDCCF24-D810-480E-B2B2-4CC031649969}"/>
              </a:ext>
            </a:extLst>
          </p:cNvPr>
          <p:cNvSpPr>
            <a:spLocks noGrp="1"/>
          </p:cNvSpPr>
          <p:nvPr>
            <p:ph type="sldNum" sz="quarter" idx="12"/>
          </p:nvPr>
        </p:nvSpPr>
        <p:spPr/>
        <p:txBody>
          <a:bodyPr/>
          <a:lstStyle/>
          <a:p>
            <a:fld id="{56C83E37-D662-4EFB-A7FE-7DFBACED28CE}" type="slidenum">
              <a:rPr lang="fr-FR" smtClean="0"/>
              <a:t>20</a:t>
            </a:fld>
            <a:endParaRPr lang="fr-FR"/>
          </a:p>
        </p:txBody>
      </p:sp>
      <p:sp>
        <p:nvSpPr>
          <p:cNvPr id="17" name="Espace réservé de l'en-tête 16">
            <a:extLst>
              <a:ext uri="{FF2B5EF4-FFF2-40B4-BE49-F238E27FC236}">
                <a16:creationId xmlns:a16="http://schemas.microsoft.com/office/drawing/2014/main" id="{61DE5DA7-97A2-418F-BC4D-286C129D00C6}"/>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7395454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a:ln>
            <a:noFill/>
          </a:ln>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29292503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11225"/>
            <a:ext cx="3403600" cy="1914095"/>
          </a:xfrm>
          <a:ln>
            <a:noFill/>
          </a:ln>
        </p:spPr>
      </p:sp>
      <p:sp>
        <p:nvSpPr>
          <p:cNvPr id="9" name="Espace réservé des notes 8">
            <a:extLst>
              <a:ext uri="{FF2B5EF4-FFF2-40B4-BE49-F238E27FC236}">
                <a16:creationId xmlns:a16="http://schemas.microsoft.com/office/drawing/2014/main" id="{BE97A441-DF11-46CF-A2D5-796ADB808FB0}"/>
              </a:ext>
            </a:extLst>
          </p:cNvPr>
          <p:cNvSpPr>
            <a:spLocks noGrp="1"/>
          </p:cNvSpPr>
          <p:nvPr>
            <p:ph type="body" sz="quarter" idx="3"/>
          </p:nvPr>
        </p:nvSpPr>
        <p:spPr/>
        <p:txBody>
          <a:bodyPr/>
          <a:lstStyle/>
          <a:p>
            <a:endParaRPr lang="fr-FR" dirty="0"/>
          </a:p>
        </p:txBody>
      </p:sp>
      <p:sp>
        <p:nvSpPr>
          <p:cNvPr id="14" name="Espace réservé de la date 13">
            <a:extLst>
              <a:ext uri="{FF2B5EF4-FFF2-40B4-BE49-F238E27FC236}">
                <a16:creationId xmlns:a16="http://schemas.microsoft.com/office/drawing/2014/main" id="{42DDA0F0-BF17-427C-9FAC-64663CA5A2B8}"/>
              </a:ext>
            </a:extLst>
          </p:cNvPr>
          <p:cNvSpPr>
            <a:spLocks noGrp="1"/>
          </p:cNvSpPr>
          <p:nvPr>
            <p:ph type="dt" idx="10"/>
          </p:nvPr>
        </p:nvSpPr>
        <p:spPr/>
        <p:txBody>
          <a:bodyPr/>
          <a:lstStyle/>
          <a:p>
            <a:fld id="{F4DFBB3B-723D-4974-8A68-851ED62C6B83}" type="datetime1">
              <a:rPr lang="fr-FR" smtClean="0"/>
              <a:t>12/07/2023</a:t>
            </a:fld>
            <a:endParaRPr lang="fr-FR"/>
          </a:p>
        </p:txBody>
      </p:sp>
      <p:sp>
        <p:nvSpPr>
          <p:cNvPr id="15" name="Espace réservé du pied de page 14">
            <a:extLst>
              <a:ext uri="{FF2B5EF4-FFF2-40B4-BE49-F238E27FC236}">
                <a16:creationId xmlns:a16="http://schemas.microsoft.com/office/drawing/2014/main" id="{3BD7785C-016D-4D4A-B64C-8E8800F91C35}"/>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FAE63D00-02EF-4F6D-98E1-75009504F931}"/>
              </a:ext>
            </a:extLst>
          </p:cNvPr>
          <p:cNvSpPr>
            <a:spLocks noGrp="1"/>
          </p:cNvSpPr>
          <p:nvPr>
            <p:ph type="sldNum" sz="quarter" idx="12"/>
          </p:nvPr>
        </p:nvSpPr>
        <p:spPr/>
        <p:txBody>
          <a:bodyPr/>
          <a:lstStyle/>
          <a:p>
            <a:fld id="{56C83E37-D662-4EFB-A7FE-7DFBACED28CE}" type="slidenum">
              <a:rPr lang="fr-FR" smtClean="0"/>
              <a:t>21</a:t>
            </a:fld>
            <a:endParaRPr lang="fr-FR"/>
          </a:p>
        </p:txBody>
      </p:sp>
      <p:sp>
        <p:nvSpPr>
          <p:cNvPr id="17" name="Espace réservé de l'en-tête 16">
            <a:extLst>
              <a:ext uri="{FF2B5EF4-FFF2-40B4-BE49-F238E27FC236}">
                <a16:creationId xmlns:a16="http://schemas.microsoft.com/office/drawing/2014/main" id="{863B18C4-1709-4562-BF2A-CF916510D9F3}"/>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92017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11225"/>
            <a:ext cx="3393074" cy="1908175"/>
          </a:xfrm>
          <a:ln>
            <a:noFill/>
          </a:ln>
        </p:spPr>
      </p:sp>
      <p:sp>
        <p:nvSpPr>
          <p:cNvPr id="8" name="Espace réservé des notes 7">
            <a:extLst>
              <a:ext uri="{FF2B5EF4-FFF2-40B4-BE49-F238E27FC236}">
                <a16:creationId xmlns:a16="http://schemas.microsoft.com/office/drawing/2014/main" id="{8E4F5FF3-7798-4327-8284-DD2B1D196DF5}"/>
              </a:ext>
            </a:extLst>
          </p:cNvPr>
          <p:cNvSpPr>
            <a:spLocks noGrp="1"/>
          </p:cNvSpPr>
          <p:nvPr>
            <p:ph type="body" sz="quarter" idx="14"/>
          </p:nvPr>
        </p:nvSpPr>
        <p:spPr/>
        <p:txBody>
          <a:bodyPr/>
          <a:lstStyle/>
          <a:p>
            <a:endParaRPr lang="fr-FR"/>
          </a:p>
        </p:txBody>
      </p:sp>
      <p:sp>
        <p:nvSpPr>
          <p:cNvPr id="9" name="Espace réservé de la date 8">
            <a:extLst>
              <a:ext uri="{FF2B5EF4-FFF2-40B4-BE49-F238E27FC236}">
                <a16:creationId xmlns:a16="http://schemas.microsoft.com/office/drawing/2014/main" id="{AB42AF5C-6863-48C4-814C-55E82DBD31B0}"/>
              </a:ext>
            </a:extLst>
          </p:cNvPr>
          <p:cNvSpPr>
            <a:spLocks noGrp="1"/>
          </p:cNvSpPr>
          <p:nvPr>
            <p:ph type="dt" idx="15"/>
          </p:nvPr>
        </p:nvSpPr>
        <p:spPr/>
        <p:txBody>
          <a:bodyPr/>
          <a:lstStyle/>
          <a:p>
            <a:fld id="{9363BD9D-8ADC-4083-9280-AE2512AE67CC}" type="datetime1">
              <a:rPr lang="fr-FR" smtClean="0"/>
              <a:t>12/07/2023</a:t>
            </a:fld>
            <a:endParaRPr lang="fr-FR"/>
          </a:p>
        </p:txBody>
      </p:sp>
      <p:sp>
        <p:nvSpPr>
          <p:cNvPr id="15" name="Espace réservé du pied de page 14">
            <a:extLst>
              <a:ext uri="{FF2B5EF4-FFF2-40B4-BE49-F238E27FC236}">
                <a16:creationId xmlns:a16="http://schemas.microsoft.com/office/drawing/2014/main" id="{850472B9-16E7-489C-944E-E9DFEEA70B2F}"/>
              </a:ext>
            </a:extLst>
          </p:cNvPr>
          <p:cNvSpPr>
            <a:spLocks noGrp="1"/>
          </p:cNvSpPr>
          <p:nvPr>
            <p:ph type="ftr" sz="quarter" idx="16"/>
          </p:nvPr>
        </p:nvSpPr>
        <p:spPr/>
        <p:txBody>
          <a:bodyPr/>
          <a:lstStyle/>
          <a:p>
            <a:endParaRPr lang="fr-FR"/>
          </a:p>
        </p:txBody>
      </p:sp>
      <p:sp>
        <p:nvSpPr>
          <p:cNvPr id="16" name="Espace réservé du numéro de diapositive 15">
            <a:extLst>
              <a:ext uri="{FF2B5EF4-FFF2-40B4-BE49-F238E27FC236}">
                <a16:creationId xmlns:a16="http://schemas.microsoft.com/office/drawing/2014/main" id="{FF1E53AD-3C6E-4978-9AC0-850775F4DCA7}"/>
              </a:ext>
            </a:extLst>
          </p:cNvPr>
          <p:cNvSpPr>
            <a:spLocks noGrp="1"/>
          </p:cNvSpPr>
          <p:nvPr>
            <p:ph type="sldNum" sz="quarter" idx="17"/>
          </p:nvPr>
        </p:nvSpPr>
        <p:spPr/>
        <p:txBody>
          <a:bodyPr/>
          <a:lstStyle/>
          <a:p>
            <a:fld id="{56C83E37-D662-4EFB-A7FE-7DFBACED28CE}" type="slidenum">
              <a:rPr lang="fr-FR" smtClean="0"/>
              <a:t>22</a:t>
            </a:fld>
            <a:endParaRPr lang="fr-FR"/>
          </a:p>
        </p:txBody>
      </p:sp>
      <p:sp>
        <p:nvSpPr>
          <p:cNvPr id="17" name="Espace réservé de l'en-tête 16">
            <a:extLst>
              <a:ext uri="{FF2B5EF4-FFF2-40B4-BE49-F238E27FC236}">
                <a16:creationId xmlns:a16="http://schemas.microsoft.com/office/drawing/2014/main" id="{34E45D2C-4491-46CE-8F22-994EAC88AA72}"/>
              </a:ext>
            </a:extLst>
          </p:cNvPr>
          <p:cNvSpPr>
            <a:spLocks noGrp="1"/>
          </p:cNvSpPr>
          <p:nvPr>
            <p:ph type="hdr" sz="quarter" idx="18"/>
          </p:nvPr>
        </p:nvSpPr>
        <p:spPr/>
        <p:txBody>
          <a:bodyPr/>
          <a:lstStyle/>
          <a:p>
            <a:endParaRPr lang="fr-FR"/>
          </a:p>
        </p:txBody>
      </p:sp>
    </p:spTree>
    <p:extLst>
      <p:ext uri="{BB962C8B-B14F-4D97-AF65-F5344CB8AC3E}">
        <p14:creationId xmlns:p14="http://schemas.microsoft.com/office/powerpoint/2010/main" val="30758636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76" y="911225"/>
            <a:ext cx="3435878" cy="1932247"/>
          </a:xfrm>
          <a:ln>
            <a:noFill/>
          </a:ln>
        </p:spPr>
      </p:sp>
      <p:sp>
        <p:nvSpPr>
          <p:cNvPr id="9" name="Espace réservé des notes 8">
            <a:extLst>
              <a:ext uri="{FF2B5EF4-FFF2-40B4-BE49-F238E27FC236}">
                <a16:creationId xmlns:a16="http://schemas.microsoft.com/office/drawing/2014/main" id="{304C3B63-8466-43FD-B866-29597339C004}"/>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824E4658-65ED-48BA-8547-099EB34EC5B0}"/>
              </a:ext>
            </a:extLst>
          </p:cNvPr>
          <p:cNvSpPr>
            <a:spLocks noGrp="1"/>
          </p:cNvSpPr>
          <p:nvPr>
            <p:ph type="dt" idx="10"/>
          </p:nvPr>
        </p:nvSpPr>
        <p:spPr/>
        <p:txBody>
          <a:bodyPr/>
          <a:lstStyle/>
          <a:p>
            <a:fld id="{9ADB4922-E755-4395-B16F-87C585835D93}" type="datetime1">
              <a:rPr lang="fr-FR" smtClean="0"/>
              <a:t>12/07/2023</a:t>
            </a:fld>
            <a:endParaRPr lang="fr-FR"/>
          </a:p>
        </p:txBody>
      </p:sp>
      <p:sp>
        <p:nvSpPr>
          <p:cNvPr id="15" name="Espace réservé du pied de page 14">
            <a:extLst>
              <a:ext uri="{FF2B5EF4-FFF2-40B4-BE49-F238E27FC236}">
                <a16:creationId xmlns:a16="http://schemas.microsoft.com/office/drawing/2014/main" id="{FD4E4C1F-2876-4629-8E1C-2C294B707D26}"/>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812FDFFA-3459-414A-B315-F1E94AF0A73A}"/>
              </a:ext>
            </a:extLst>
          </p:cNvPr>
          <p:cNvSpPr>
            <a:spLocks noGrp="1"/>
          </p:cNvSpPr>
          <p:nvPr>
            <p:ph type="sldNum" sz="quarter" idx="12"/>
          </p:nvPr>
        </p:nvSpPr>
        <p:spPr/>
        <p:txBody>
          <a:bodyPr/>
          <a:lstStyle/>
          <a:p>
            <a:fld id="{56C83E37-D662-4EFB-A7FE-7DFBACED28CE}" type="slidenum">
              <a:rPr lang="fr-FR" smtClean="0"/>
              <a:t>23</a:t>
            </a:fld>
            <a:endParaRPr lang="fr-FR"/>
          </a:p>
        </p:txBody>
      </p:sp>
      <p:sp>
        <p:nvSpPr>
          <p:cNvPr id="17" name="Espace réservé de l'en-tête 16">
            <a:extLst>
              <a:ext uri="{FF2B5EF4-FFF2-40B4-BE49-F238E27FC236}">
                <a16:creationId xmlns:a16="http://schemas.microsoft.com/office/drawing/2014/main" id="{D01D55C6-B731-47D1-950A-9FAAC6F1E22F}"/>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35189808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11225"/>
            <a:ext cx="3403600" cy="1914094"/>
          </a:xfrm>
          <a:ln>
            <a:noFill/>
          </a:ln>
        </p:spPr>
      </p:sp>
      <p:sp>
        <p:nvSpPr>
          <p:cNvPr id="8" name="Espace réservé des notes 7">
            <a:extLst>
              <a:ext uri="{FF2B5EF4-FFF2-40B4-BE49-F238E27FC236}">
                <a16:creationId xmlns:a16="http://schemas.microsoft.com/office/drawing/2014/main" id="{8DAB81B9-EE33-401A-AA75-B5AABE0DC544}"/>
              </a:ext>
            </a:extLst>
          </p:cNvPr>
          <p:cNvSpPr>
            <a:spLocks noGrp="1"/>
          </p:cNvSpPr>
          <p:nvPr>
            <p:ph type="body" sz="quarter" idx="3"/>
          </p:nvPr>
        </p:nvSpPr>
        <p:spPr/>
        <p:txBody>
          <a:bodyPr/>
          <a:lstStyle/>
          <a:p>
            <a:endParaRPr lang="fr-FR"/>
          </a:p>
        </p:txBody>
      </p:sp>
      <p:sp>
        <p:nvSpPr>
          <p:cNvPr id="10" name="Espace réservé de la date 9">
            <a:extLst>
              <a:ext uri="{FF2B5EF4-FFF2-40B4-BE49-F238E27FC236}">
                <a16:creationId xmlns:a16="http://schemas.microsoft.com/office/drawing/2014/main" id="{8A198E08-37A6-4613-913D-D50E56E8868F}"/>
              </a:ext>
            </a:extLst>
          </p:cNvPr>
          <p:cNvSpPr>
            <a:spLocks noGrp="1"/>
          </p:cNvSpPr>
          <p:nvPr>
            <p:ph type="dt" idx="10"/>
          </p:nvPr>
        </p:nvSpPr>
        <p:spPr/>
        <p:txBody>
          <a:bodyPr/>
          <a:lstStyle/>
          <a:p>
            <a:fld id="{2DFEAAB5-5D7E-4597-93BB-8DAC89FB0DF4}" type="datetime1">
              <a:rPr lang="fr-FR" smtClean="0"/>
              <a:t>12/07/2023</a:t>
            </a:fld>
            <a:endParaRPr lang="fr-FR"/>
          </a:p>
        </p:txBody>
      </p:sp>
      <p:sp>
        <p:nvSpPr>
          <p:cNvPr id="16" name="Espace réservé du pied de page 15">
            <a:extLst>
              <a:ext uri="{FF2B5EF4-FFF2-40B4-BE49-F238E27FC236}">
                <a16:creationId xmlns:a16="http://schemas.microsoft.com/office/drawing/2014/main" id="{555C48A7-C5EC-4B72-B7B1-4490ED007A7E}"/>
              </a:ext>
            </a:extLst>
          </p:cNvPr>
          <p:cNvSpPr>
            <a:spLocks noGrp="1"/>
          </p:cNvSpPr>
          <p:nvPr>
            <p:ph type="ftr" sz="quarter" idx="11"/>
          </p:nvPr>
        </p:nvSpPr>
        <p:spPr/>
        <p:txBody>
          <a:bodyPr/>
          <a:lstStyle/>
          <a:p>
            <a:endParaRPr lang="fr-FR"/>
          </a:p>
        </p:txBody>
      </p:sp>
      <p:sp>
        <p:nvSpPr>
          <p:cNvPr id="17" name="Espace réservé du numéro de diapositive 16">
            <a:extLst>
              <a:ext uri="{FF2B5EF4-FFF2-40B4-BE49-F238E27FC236}">
                <a16:creationId xmlns:a16="http://schemas.microsoft.com/office/drawing/2014/main" id="{6C4F58CE-ED2F-434E-930A-456946AA3C81}"/>
              </a:ext>
            </a:extLst>
          </p:cNvPr>
          <p:cNvSpPr>
            <a:spLocks noGrp="1"/>
          </p:cNvSpPr>
          <p:nvPr>
            <p:ph type="sldNum" sz="quarter" idx="12"/>
          </p:nvPr>
        </p:nvSpPr>
        <p:spPr/>
        <p:txBody>
          <a:bodyPr/>
          <a:lstStyle/>
          <a:p>
            <a:fld id="{56C83E37-D662-4EFB-A7FE-7DFBACED28CE}" type="slidenum">
              <a:rPr lang="fr-FR" smtClean="0"/>
              <a:t>24</a:t>
            </a:fld>
            <a:endParaRPr lang="fr-FR"/>
          </a:p>
        </p:txBody>
      </p:sp>
      <p:sp>
        <p:nvSpPr>
          <p:cNvPr id="18" name="Espace réservé de l'en-tête 17">
            <a:extLst>
              <a:ext uri="{FF2B5EF4-FFF2-40B4-BE49-F238E27FC236}">
                <a16:creationId xmlns:a16="http://schemas.microsoft.com/office/drawing/2014/main" id="{E78BA092-EFCD-4E22-95D7-118E756229A6}"/>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16246213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14" name="Espace réservé de la date 13">
            <a:extLst>
              <a:ext uri="{FF2B5EF4-FFF2-40B4-BE49-F238E27FC236}">
                <a16:creationId xmlns:a16="http://schemas.microsoft.com/office/drawing/2014/main" id="{93A7F475-EC84-4896-A2DA-ACEDB1027001}"/>
              </a:ext>
            </a:extLst>
          </p:cNvPr>
          <p:cNvSpPr>
            <a:spLocks noGrp="1"/>
          </p:cNvSpPr>
          <p:nvPr>
            <p:ph type="dt" idx="10"/>
          </p:nvPr>
        </p:nvSpPr>
        <p:spPr/>
        <p:txBody>
          <a:bodyPr/>
          <a:lstStyle/>
          <a:p>
            <a:fld id="{C365C2DE-0E67-42BA-9C8D-39D3B8461819}" type="datetime1">
              <a:rPr lang="fr-FR" smtClean="0"/>
              <a:t>12/07/2023</a:t>
            </a:fld>
            <a:endParaRPr lang="fr-FR"/>
          </a:p>
        </p:txBody>
      </p:sp>
      <p:sp>
        <p:nvSpPr>
          <p:cNvPr id="15" name="Espace réservé du pied de page 14">
            <a:extLst>
              <a:ext uri="{FF2B5EF4-FFF2-40B4-BE49-F238E27FC236}">
                <a16:creationId xmlns:a16="http://schemas.microsoft.com/office/drawing/2014/main" id="{61DA2A2D-8D48-4B9B-AB52-F9B745D106A4}"/>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8B4418AD-20B2-4E0C-8D19-2162247149BE}"/>
              </a:ext>
            </a:extLst>
          </p:cNvPr>
          <p:cNvSpPr>
            <a:spLocks noGrp="1"/>
          </p:cNvSpPr>
          <p:nvPr>
            <p:ph type="sldNum" sz="quarter" idx="12"/>
          </p:nvPr>
        </p:nvSpPr>
        <p:spPr/>
        <p:txBody>
          <a:bodyPr/>
          <a:lstStyle/>
          <a:p>
            <a:fld id="{56C83E37-D662-4EFB-A7FE-7DFBACED28CE}" type="slidenum">
              <a:rPr lang="fr-FR" smtClean="0"/>
              <a:t>25</a:t>
            </a:fld>
            <a:endParaRPr lang="fr-FR"/>
          </a:p>
        </p:txBody>
      </p:sp>
      <p:sp>
        <p:nvSpPr>
          <p:cNvPr id="17" name="Espace réservé de l'en-tête 16">
            <a:extLst>
              <a:ext uri="{FF2B5EF4-FFF2-40B4-BE49-F238E27FC236}">
                <a16:creationId xmlns:a16="http://schemas.microsoft.com/office/drawing/2014/main" id="{079AE2EE-AEF9-4867-8EAE-0D26B1A8E52D}"/>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38048318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02758"/>
            <a:ext cx="3453295" cy="1942042"/>
          </a:xfrm>
          <a:ln>
            <a:noFill/>
          </a:ln>
        </p:spPr>
      </p:sp>
      <p:sp>
        <p:nvSpPr>
          <p:cNvPr id="9" name="Espace réservé des notes 8">
            <a:extLst>
              <a:ext uri="{FF2B5EF4-FFF2-40B4-BE49-F238E27FC236}">
                <a16:creationId xmlns:a16="http://schemas.microsoft.com/office/drawing/2014/main" id="{F93A18BB-E770-4C08-8170-823598CC737A}"/>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4CD78B58-B62C-42A7-80FD-3CFF28503944}"/>
              </a:ext>
            </a:extLst>
          </p:cNvPr>
          <p:cNvSpPr>
            <a:spLocks noGrp="1"/>
          </p:cNvSpPr>
          <p:nvPr>
            <p:ph type="dt" idx="10"/>
          </p:nvPr>
        </p:nvSpPr>
        <p:spPr/>
        <p:txBody>
          <a:bodyPr/>
          <a:lstStyle/>
          <a:p>
            <a:fld id="{7BFADB81-7893-4358-BC19-2DCB4EDCA8A4}" type="datetime1">
              <a:rPr lang="fr-FR" smtClean="0"/>
              <a:t>12/07/2023</a:t>
            </a:fld>
            <a:endParaRPr lang="fr-FR"/>
          </a:p>
        </p:txBody>
      </p:sp>
      <p:sp>
        <p:nvSpPr>
          <p:cNvPr id="15" name="Espace réservé du pied de page 14">
            <a:extLst>
              <a:ext uri="{FF2B5EF4-FFF2-40B4-BE49-F238E27FC236}">
                <a16:creationId xmlns:a16="http://schemas.microsoft.com/office/drawing/2014/main" id="{2FE2F1E4-82FC-40A3-972E-BB92E0358797}"/>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97B2B4C4-9C6B-4E7C-A1AE-3D00F98C174C}"/>
              </a:ext>
            </a:extLst>
          </p:cNvPr>
          <p:cNvSpPr>
            <a:spLocks noGrp="1"/>
          </p:cNvSpPr>
          <p:nvPr>
            <p:ph type="sldNum" sz="quarter" idx="12"/>
          </p:nvPr>
        </p:nvSpPr>
        <p:spPr/>
        <p:txBody>
          <a:bodyPr/>
          <a:lstStyle/>
          <a:p>
            <a:fld id="{56C83E37-D662-4EFB-A7FE-7DFBACED28CE}" type="slidenum">
              <a:rPr lang="fr-FR" smtClean="0"/>
              <a:t>26</a:t>
            </a:fld>
            <a:endParaRPr lang="fr-FR"/>
          </a:p>
        </p:txBody>
      </p:sp>
      <p:sp>
        <p:nvSpPr>
          <p:cNvPr id="17" name="Espace réservé de l'en-tête 16">
            <a:extLst>
              <a:ext uri="{FF2B5EF4-FFF2-40B4-BE49-F238E27FC236}">
                <a16:creationId xmlns:a16="http://schemas.microsoft.com/office/drawing/2014/main" id="{5B4687A8-0BAC-40D5-8B89-24C2751CB86B}"/>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5535668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02758"/>
            <a:ext cx="3468350" cy="1950508"/>
          </a:xfrm>
          <a:ln>
            <a:noFill/>
          </a:ln>
        </p:spPr>
      </p:sp>
      <p:sp>
        <p:nvSpPr>
          <p:cNvPr id="9" name="Espace réservé des notes 8">
            <a:extLst>
              <a:ext uri="{FF2B5EF4-FFF2-40B4-BE49-F238E27FC236}">
                <a16:creationId xmlns:a16="http://schemas.microsoft.com/office/drawing/2014/main" id="{1600BE45-123A-46E0-BA38-2355B5916AC8}"/>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55D6A390-0B14-4C22-8830-B88B3B1ACDE4}"/>
              </a:ext>
            </a:extLst>
          </p:cNvPr>
          <p:cNvSpPr>
            <a:spLocks noGrp="1"/>
          </p:cNvSpPr>
          <p:nvPr>
            <p:ph type="dt" idx="10"/>
          </p:nvPr>
        </p:nvSpPr>
        <p:spPr/>
        <p:txBody>
          <a:bodyPr/>
          <a:lstStyle/>
          <a:p>
            <a:fld id="{F9A35B87-F4A7-4A0E-902E-91982991B399}" type="datetime1">
              <a:rPr lang="fr-FR" smtClean="0"/>
              <a:t>12/07/2023</a:t>
            </a:fld>
            <a:endParaRPr lang="fr-FR"/>
          </a:p>
        </p:txBody>
      </p:sp>
      <p:sp>
        <p:nvSpPr>
          <p:cNvPr id="15" name="Espace réservé du pied de page 14">
            <a:extLst>
              <a:ext uri="{FF2B5EF4-FFF2-40B4-BE49-F238E27FC236}">
                <a16:creationId xmlns:a16="http://schemas.microsoft.com/office/drawing/2014/main" id="{F343BDAF-8C69-4EA4-95F9-B2B0165B5C5A}"/>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2294BDD9-8547-441C-9121-2694AA6E95D9}"/>
              </a:ext>
            </a:extLst>
          </p:cNvPr>
          <p:cNvSpPr>
            <a:spLocks noGrp="1"/>
          </p:cNvSpPr>
          <p:nvPr>
            <p:ph type="sldNum" sz="quarter" idx="12"/>
          </p:nvPr>
        </p:nvSpPr>
        <p:spPr/>
        <p:txBody>
          <a:bodyPr/>
          <a:lstStyle/>
          <a:p>
            <a:fld id="{56C83E37-D662-4EFB-A7FE-7DFBACED28CE}" type="slidenum">
              <a:rPr lang="fr-FR" smtClean="0"/>
              <a:t>27</a:t>
            </a:fld>
            <a:endParaRPr lang="fr-FR"/>
          </a:p>
        </p:txBody>
      </p:sp>
      <p:sp>
        <p:nvSpPr>
          <p:cNvPr id="17" name="Espace réservé de l'en-tête 16">
            <a:extLst>
              <a:ext uri="{FF2B5EF4-FFF2-40B4-BE49-F238E27FC236}">
                <a16:creationId xmlns:a16="http://schemas.microsoft.com/office/drawing/2014/main" id="{75C55718-2D8C-4F37-849A-8FC9D54A4DE0}"/>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452714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02758"/>
            <a:ext cx="3462867" cy="1947424"/>
          </a:xfrm>
          <a:ln>
            <a:noFill/>
          </a:ln>
        </p:spPr>
      </p:sp>
      <p:sp>
        <p:nvSpPr>
          <p:cNvPr id="9" name="Espace réservé des notes 8">
            <a:extLst>
              <a:ext uri="{FF2B5EF4-FFF2-40B4-BE49-F238E27FC236}">
                <a16:creationId xmlns:a16="http://schemas.microsoft.com/office/drawing/2014/main" id="{62116494-5633-497F-AD11-42779A66D105}"/>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8E456A72-2AC3-472B-A420-23DFC33503FC}"/>
              </a:ext>
            </a:extLst>
          </p:cNvPr>
          <p:cNvSpPr>
            <a:spLocks noGrp="1"/>
          </p:cNvSpPr>
          <p:nvPr>
            <p:ph type="dt" idx="10"/>
          </p:nvPr>
        </p:nvSpPr>
        <p:spPr/>
        <p:txBody>
          <a:bodyPr/>
          <a:lstStyle/>
          <a:p>
            <a:fld id="{3EEF8FEB-4853-4727-96EA-7388CFA837FF}" type="datetime1">
              <a:rPr lang="fr-FR" smtClean="0"/>
              <a:t>12/07/2023</a:t>
            </a:fld>
            <a:endParaRPr lang="fr-FR"/>
          </a:p>
        </p:txBody>
      </p:sp>
      <p:sp>
        <p:nvSpPr>
          <p:cNvPr id="15" name="Espace réservé du pied de page 14">
            <a:extLst>
              <a:ext uri="{FF2B5EF4-FFF2-40B4-BE49-F238E27FC236}">
                <a16:creationId xmlns:a16="http://schemas.microsoft.com/office/drawing/2014/main" id="{1F61C6F2-D6A3-40C9-A34F-53E9C8D66388}"/>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0C9945E0-42FA-41A1-974C-4746D31B8828}"/>
              </a:ext>
            </a:extLst>
          </p:cNvPr>
          <p:cNvSpPr>
            <a:spLocks noGrp="1"/>
          </p:cNvSpPr>
          <p:nvPr>
            <p:ph type="sldNum" sz="quarter" idx="12"/>
          </p:nvPr>
        </p:nvSpPr>
        <p:spPr/>
        <p:txBody>
          <a:bodyPr/>
          <a:lstStyle/>
          <a:p>
            <a:fld id="{56C83E37-D662-4EFB-A7FE-7DFBACED28CE}" type="slidenum">
              <a:rPr lang="fr-FR" smtClean="0"/>
              <a:t>28</a:t>
            </a:fld>
            <a:endParaRPr lang="fr-FR"/>
          </a:p>
        </p:txBody>
      </p:sp>
      <p:sp>
        <p:nvSpPr>
          <p:cNvPr id="17" name="Espace réservé de l'en-tête 16">
            <a:extLst>
              <a:ext uri="{FF2B5EF4-FFF2-40B4-BE49-F238E27FC236}">
                <a16:creationId xmlns:a16="http://schemas.microsoft.com/office/drawing/2014/main" id="{25B7E350-843A-40D0-9E0A-9EC1F5F3D49C}"/>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6100664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02758"/>
            <a:ext cx="3453295" cy="1942042"/>
          </a:xfrm>
          <a:ln>
            <a:noFill/>
          </a:ln>
        </p:spPr>
      </p:sp>
      <p:sp>
        <p:nvSpPr>
          <p:cNvPr id="9" name="Espace réservé des notes 8">
            <a:extLst>
              <a:ext uri="{FF2B5EF4-FFF2-40B4-BE49-F238E27FC236}">
                <a16:creationId xmlns:a16="http://schemas.microsoft.com/office/drawing/2014/main" id="{A3C4DFEC-59FF-472E-80E7-034972A1FD58}"/>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5B1186BF-9CF8-498C-8740-6718F77C461A}"/>
              </a:ext>
            </a:extLst>
          </p:cNvPr>
          <p:cNvSpPr>
            <a:spLocks noGrp="1"/>
          </p:cNvSpPr>
          <p:nvPr>
            <p:ph type="dt" idx="10"/>
          </p:nvPr>
        </p:nvSpPr>
        <p:spPr/>
        <p:txBody>
          <a:bodyPr/>
          <a:lstStyle/>
          <a:p>
            <a:fld id="{81583AC0-95F9-4AA2-8961-C21CA48E767A}" type="datetime1">
              <a:rPr lang="fr-FR" smtClean="0"/>
              <a:t>12/07/2023</a:t>
            </a:fld>
            <a:endParaRPr lang="fr-FR"/>
          </a:p>
        </p:txBody>
      </p:sp>
      <p:sp>
        <p:nvSpPr>
          <p:cNvPr id="15" name="Espace réservé du pied de page 14">
            <a:extLst>
              <a:ext uri="{FF2B5EF4-FFF2-40B4-BE49-F238E27FC236}">
                <a16:creationId xmlns:a16="http://schemas.microsoft.com/office/drawing/2014/main" id="{1525F867-9EF6-4BED-A76D-A4465F131C80}"/>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8A655F3F-6371-44D4-AC68-75D0130F1C5B}"/>
              </a:ext>
            </a:extLst>
          </p:cNvPr>
          <p:cNvSpPr>
            <a:spLocks noGrp="1"/>
          </p:cNvSpPr>
          <p:nvPr>
            <p:ph type="sldNum" sz="quarter" idx="12"/>
          </p:nvPr>
        </p:nvSpPr>
        <p:spPr/>
        <p:txBody>
          <a:bodyPr/>
          <a:lstStyle/>
          <a:p>
            <a:fld id="{56C83E37-D662-4EFB-A7FE-7DFBACED28CE}" type="slidenum">
              <a:rPr lang="fr-FR" smtClean="0"/>
              <a:t>29</a:t>
            </a:fld>
            <a:endParaRPr lang="fr-FR"/>
          </a:p>
        </p:txBody>
      </p:sp>
      <p:sp>
        <p:nvSpPr>
          <p:cNvPr id="17" name="Espace réservé de l'en-tête 16">
            <a:extLst>
              <a:ext uri="{FF2B5EF4-FFF2-40B4-BE49-F238E27FC236}">
                <a16:creationId xmlns:a16="http://schemas.microsoft.com/office/drawing/2014/main" id="{73C41228-BE5A-4D3B-88D6-5C05F8D18024}"/>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28223071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894291"/>
            <a:ext cx="3505200" cy="1971232"/>
          </a:xfrm>
          <a:ln>
            <a:noFill/>
          </a:ln>
        </p:spPr>
      </p:sp>
      <p:sp>
        <p:nvSpPr>
          <p:cNvPr id="9" name="Espace réservé des notes 8">
            <a:extLst>
              <a:ext uri="{FF2B5EF4-FFF2-40B4-BE49-F238E27FC236}">
                <a16:creationId xmlns:a16="http://schemas.microsoft.com/office/drawing/2014/main" id="{CA55ACA4-E85E-4DFE-96E9-51CEE438483C}"/>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C70865D5-F90C-437A-9A66-52B94230DAFA}"/>
              </a:ext>
            </a:extLst>
          </p:cNvPr>
          <p:cNvSpPr>
            <a:spLocks noGrp="1"/>
          </p:cNvSpPr>
          <p:nvPr>
            <p:ph type="dt" idx="10"/>
          </p:nvPr>
        </p:nvSpPr>
        <p:spPr/>
        <p:txBody>
          <a:bodyPr/>
          <a:lstStyle/>
          <a:p>
            <a:fld id="{9AF65B34-8AE4-475F-A4DF-C0A1BBE871E3}" type="datetime1">
              <a:rPr lang="fr-FR" smtClean="0"/>
              <a:t>12/07/2023</a:t>
            </a:fld>
            <a:endParaRPr lang="fr-FR"/>
          </a:p>
        </p:txBody>
      </p:sp>
      <p:sp>
        <p:nvSpPr>
          <p:cNvPr id="15" name="Espace réservé du pied de page 14">
            <a:extLst>
              <a:ext uri="{FF2B5EF4-FFF2-40B4-BE49-F238E27FC236}">
                <a16:creationId xmlns:a16="http://schemas.microsoft.com/office/drawing/2014/main" id="{57CC7B44-961E-4FB3-9377-2F7F1A8AD69C}"/>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8833069D-2511-4B34-94FD-3FA93AB6F5C4}"/>
              </a:ext>
            </a:extLst>
          </p:cNvPr>
          <p:cNvSpPr>
            <a:spLocks noGrp="1"/>
          </p:cNvSpPr>
          <p:nvPr>
            <p:ph type="sldNum" sz="quarter" idx="12"/>
          </p:nvPr>
        </p:nvSpPr>
        <p:spPr/>
        <p:txBody>
          <a:bodyPr/>
          <a:lstStyle/>
          <a:p>
            <a:fld id="{56C83E37-D662-4EFB-A7FE-7DFBACED28CE}" type="slidenum">
              <a:rPr lang="fr-FR" smtClean="0"/>
              <a:t>30</a:t>
            </a:fld>
            <a:endParaRPr lang="fr-FR"/>
          </a:p>
        </p:txBody>
      </p:sp>
      <p:sp>
        <p:nvSpPr>
          <p:cNvPr id="17" name="Espace réservé de l'en-tête 16">
            <a:extLst>
              <a:ext uri="{FF2B5EF4-FFF2-40B4-BE49-F238E27FC236}">
                <a16:creationId xmlns:a16="http://schemas.microsoft.com/office/drawing/2014/main" id="{C7792BC4-DEAC-4FAA-BC86-304F5AB0591F}"/>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36868090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r>
              <a:rPr lang="fr-FR" dirty="0" err="1"/>
              <a:t>Proin</a:t>
            </a:r>
            <a:r>
              <a:rPr lang="fr-FR" dirty="0"/>
              <a:t> </a:t>
            </a:r>
            <a:r>
              <a:rPr lang="fr-FR" dirty="0" err="1"/>
              <a:t>pharetra</a:t>
            </a:r>
            <a:r>
              <a:rPr lang="fr-FR" dirty="0"/>
              <a:t> </a:t>
            </a:r>
            <a:r>
              <a:rPr lang="fr-FR" dirty="0" err="1"/>
              <a:t>nonummy</a:t>
            </a:r>
            <a:r>
              <a:rPr lang="fr-FR" dirty="0"/>
              <a:t> </a:t>
            </a:r>
            <a:r>
              <a:rPr lang="fr-FR" dirty="0" err="1"/>
              <a:t>pede</a:t>
            </a:r>
            <a:r>
              <a:rPr lang="fr-FR" dirty="0"/>
              <a:t>. </a:t>
            </a:r>
            <a:r>
              <a:rPr lang="fr-FR" dirty="0" err="1"/>
              <a:t>Mauris</a:t>
            </a:r>
            <a:r>
              <a:rPr lang="fr-FR" dirty="0"/>
              <a:t> et </a:t>
            </a:r>
            <a:r>
              <a:rPr lang="fr-FR" dirty="0" err="1"/>
              <a:t>orci</a:t>
            </a:r>
            <a:r>
              <a:rPr lang="fr-FR" dirty="0"/>
              <a:t>. </a:t>
            </a:r>
            <a:r>
              <a:rPr lang="fr-FR" dirty="0" err="1"/>
              <a:t>Aenean</a:t>
            </a:r>
            <a:r>
              <a:rPr lang="fr-FR" dirty="0"/>
              <a:t> nec </a:t>
            </a:r>
            <a:r>
              <a:rPr lang="fr-FR" dirty="0" err="1"/>
              <a:t>lorem</a:t>
            </a:r>
            <a:r>
              <a:rPr lang="fr-FR" dirty="0"/>
              <a:t>. In </a:t>
            </a:r>
            <a:r>
              <a:rPr lang="fr-FR" dirty="0" err="1"/>
              <a:t>porttitor</a:t>
            </a:r>
            <a:r>
              <a:rPr lang="fr-FR" dirty="0"/>
              <a:t>. </a:t>
            </a:r>
            <a:r>
              <a:rPr lang="fr-FR" dirty="0" err="1"/>
              <a:t>Donec</a:t>
            </a:r>
            <a:r>
              <a:rPr lang="fr-FR" dirty="0"/>
              <a:t> </a:t>
            </a:r>
            <a:r>
              <a:rPr lang="fr-FR" dirty="0" err="1"/>
              <a:t>laoreet</a:t>
            </a:r>
            <a:r>
              <a:rPr lang="fr-FR" dirty="0"/>
              <a:t> </a:t>
            </a:r>
            <a:r>
              <a:rPr lang="fr-FR" dirty="0" err="1"/>
              <a:t>nonummy</a:t>
            </a:r>
            <a:r>
              <a:rPr lang="fr-FR" dirty="0"/>
              <a:t> </a:t>
            </a:r>
            <a:r>
              <a:rPr lang="fr-FR" dirty="0" err="1"/>
              <a:t>augue</a:t>
            </a:r>
            <a:r>
              <a:rPr lang="fr-FR" dirty="0"/>
              <a:t>. Suspendisse </a:t>
            </a:r>
            <a:r>
              <a:rPr lang="fr-FR" dirty="0" err="1"/>
              <a:t>dui</a:t>
            </a:r>
            <a:r>
              <a:rPr lang="fr-FR" dirty="0"/>
              <a:t> </a:t>
            </a:r>
            <a:r>
              <a:rPr lang="fr-FR" dirty="0" err="1"/>
              <a:t>purus</a:t>
            </a:r>
            <a:r>
              <a:rPr lang="fr-FR" dirty="0"/>
              <a:t>, </a:t>
            </a:r>
            <a:r>
              <a:rPr lang="fr-FR" dirty="0" err="1"/>
              <a:t>scelerisque</a:t>
            </a:r>
            <a:r>
              <a:rPr lang="fr-FR" dirty="0"/>
              <a:t> at, </a:t>
            </a:r>
            <a:r>
              <a:rPr lang="fr-FR" dirty="0" err="1"/>
              <a:t>vulputate</a:t>
            </a:r>
            <a:r>
              <a:rPr lang="fr-FR" dirty="0"/>
              <a:t> vitae, pretium </a:t>
            </a:r>
            <a:r>
              <a:rPr lang="fr-FR" dirty="0" err="1"/>
              <a:t>mattis</a:t>
            </a:r>
            <a:r>
              <a:rPr lang="fr-FR" dirty="0"/>
              <a:t>, nunc. </a:t>
            </a:r>
            <a:r>
              <a:rPr lang="fr-FR" dirty="0" err="1"/>
              <a:t>Mauris</a:t>
            </a:r>
            <a:r>
              <a:rPr lang="fr-FR" dirty="0"/>
              <a:t> </a:t>
            </a:r>
            <a:r>
              <a:rPr lang="fr-FR" dirty="0" err="1"/>
              <a:t>eget</a:t>
            </a:r>
            <a:r>
              <a:rPr lang="fr-FR" dirty="0"/>
              <a:t> </a:t>
            </a:r>
            <a:r>
              <a:rPr lang="fr-FR" dirty="0" err="1"/>
              <a:t>neque</a:t>
            </a:r>
            <a:r>
              <a:rPr lang="fr-FR" dirty="0"/>
              <a:t> at </a:t>
            </a:r>
            <a:r>
              <a:rPr lang="fr-FR" dirty="0" err="1"/>
              <a:t>sem</a:t>
            </a:r>
            <a:r>
              <a:rPr lang="fr-FR" dirty="0"/>
              <a:t> </a:t>
            </a:r>
            <a:r>
              <a:rPr lang="fr-FR" dirty="0" err="1"/>
              <a:t>venenatis</a:t>
            </a:r>
            <a:r>
              <a:rPr lang="fr-FR" dirty="0"/>
              <a:t> </a:t>
            </a:r>
            <a:r>
              <a:rPr lang="fr-FR" dirty="0" err="1"/>
              <a:t>eleifend</a:t>
            </a:r>
            <a:r>
              <a:rPr lang="fr-FR" dirty="0"/>
              <a:t>.</a:t>
            </a:r>
          </a:p>
          <a:p>
            <a:r>
              <a:rPr lang="fr-FR" dirty="0"/>
              <a:t>Ut </a:t>
            </a:r>
            <a:r>
              <a:rPr lang="fr-FR" dirty="0" err="1"/>
              <a:t>nonummy</a:t>
            </a:r>
            <a:r>
              <a:rPr lang="fr-FR" dirty="0"/>
              <a:t>. </a:t>
            </a:r>
            <a:r>
              <a:rPr lang="fr-FR" dirty="0" err="1"/>
              <a:t>Fusce</a:t>
            </a:r>
            <a:r>
              <a:rPr lang="fr-FR" dirty="0"/>
              <a:t> </a:t>
            </a:r>
            <a:r>
              <a:rPr lang="fr-FR" dirty="0" err="1"/>
              <a:t>aliquet</a:t>
            </a:r>
            <a:r>
              <a:rPr lang="fr-FR" dirty="0"/>
              <a:t> </a:t>
            </a:r>
            <a:r>
              <a:rPr lang="fr-FR" dirty="0" err="1"/>
              <a:t>pede</a:t>
            </a:r>
            <a:r>
              <a:rPr lang="fr-FR" dirty="0"/>
              <a:t> non </a:t>
            </a:r>
            <a:r>
              <a:rPr lang="fr-FR" dirty="0" err="1"/>
              <a:t>pede</a:t>
            </a:r>
            <a:r>
              <a:rPr lang="fr-FR" dirty="0"/>
              <a:t>. Suspendisse </a:t>
            </a:r>
            <a:r>
              <a:rPr lang="fr-FR" dirty="0" err="1"/>
              <a:t>dapibus</a:t>
            </a:r>
            <a:r>
              <a:rPr lang="fr-FR" dirty="0"/>
              <a:t> </a:t>
            </a:r>
            <a:r>
              <a:rPr lang="fr-FR" dirty="0" err="1"/>
              <a:t>lorem</a:t>
            </a:r>
            <a:r>
              <a:rPr lang="fr-FR" dirty="0"/>
              <a:t> </a:t>
            </a:r>
            <a:r>
              <a:rPr lang="fr-FR" dirty="0" err="1"/>
              <a:t>pellentesque</a:t>
            </a:r>
            <a:r>
              <a:rPr lang="fr-FR" dirty="0"/>
              <a:t> magna. Integer </a:t>
            </a:r>
            <a:r>
              <a:rPr lang="fr-FR" dirty="0" err="1"/>
              <a:t>nulla</a:t>
            </a:r>
            <a:r>
              <a:rPr lang="fr-FR" dirty="0"/>
              <a:t>. </a:t>
            </a:r>
            <a:r>
              <a:rPr lang="fr-FR" dirty="0" err="1"/>
              <a:t>Donec</a:t>
            </a:r>
            <a:r>
              <a:rPr lang="fr-FR" dirty="0"/>
              <a:t> </a:t>
            </a:r>
            <a:r>
              <a:rPr lang="fr-FR" dirty="0" err="1"/>
              <a:t>blandit</a:t>
            </a:r>
            <a:r>
              <a:rPr lang="fr-FR" dirty="0"/>
              <a:t> </a:t>
            </a:r>
            <a:r>
              <a:rPr lang="fr-FR" dirty="0" err="1"/>
              <a:t>feugiat</a:t>
            </a:r>
            <a:r>
              <a:rPr lang="fr-FR" dirty="0"/>
              <a:t> </a:t>
            </a:r>
            <a:r>
              <a:rPr lang="fr-FR" dirty="0" err="1"/>
              <a:t>ligula</a:t>
            </a:r>
            <a:r>
              <a:rPr lang="fr-FR" dirty="0"/>
              <a:t>. </a:t>
            </a:r>
            <a:r>
              <a:rPr lang="fr-FR" dirty="0" err="1"/>
              <a:t>Donec</a:t>
            </a:r>
            <a:r>
              <a:rPr lang="fr-FR" dirty="0"/>
              <a:t> </a:t>
            </a:r>
            <a:r>
              <a:rPr lang="fr-FR" dirty="0" err="1"/>
              <a:t>hendrerit</a:t>
            </a:r>
            <a:r>
              <a:rPr lang="fr-FR" dirty="0"/>
              <a:t>, </a:t>
            </a:r>
            <a:r>
              <a:rPr lang="fr-FR" dirty="0" err="1"/>
              <a:t>felis</a:t>
            </a:r>
            <a:r>
              <a:rPr lang="fr-FR" dirty="0"/>
              <a:t> et </a:t>
            </a:r>
            <a:r>
              <a:rPr lang="fr-FR" dirty="0" err="1"/>
              <a:t>imperdiet</a:t>
            </a:r>
            <a:r>
              <a:rPr lang="fr-FR" dirty="0"/>
              <a:t> </a:t>
            </a:r>
            <a:r>
              <a:rPr lang="fr-FR" dirty="0" err="1"/>
              <a:t>euismod</a:t>
            </a:r>
            <a:r>
              <a:rPr lang="fr-FR" dirty="0"/>
              <a:t>, </a:t>
            </a:r>
            <a:r>
              <a:rPr lang="fr-FR" dirty="0" err="1"/>
              <a:t>purus</a:t>
            </a:r>
            <a:r>
              <a:rPr lang="fr-FR" dirty="0"/>
              <a:t> ipsum pretium </a:t>
            </a:r>
            <a:r>
              <a:rPr lang="fr-FR" dirty="0" err="1"/>
              <a:t>metus</a:t>
            </a:r>
            <a:r>
              <a:rPr lang="fr-FR" dirty="0"/>
              <a:t>, in </a:t>
            </a:r>
            <a:r>
              <a:rPr lang="fr-FR" dirty="0" err="1"/>
              <a:t>lacinia</a:t>
            </a:r>
            <a:r>
              <a:rPr lang="fr-FR" dirty="0"/>
              <a:t> </a:t>
            </a:r>
            <a:r>
              <a:rPr lang="fr-FR" dirty="0" err="1"/>
              <a:t>nulla</a:t>
            </a:r>
            <a:r>
              <a:rPr lang="fr-FR" dirty="0"/>
              <a:t> </a:t>
            </a:r>
            <a:r>
              <a:rPr lang="fr-FR" dirty="0" err="1"/>
              <a:t>nisl</a:t>
            </a:r>
            <a:r>
              <a:rPr lang="fr-FR" dirty="0"/>
              <a:t> </a:t>
            </a:r>
            <a:r>
              <a:rPr lang="fr-FR" dirty="0" err="1"/>
              <a:t>eget</a:t>
            </a:r>
            <a:r>
              <a:rPr lang="fr-FR" dirty="0"/>
              <a:t> </a:t>
            </a:r>
            <a:r>
              <a:rPr lang="fr-FR" dirty="0" err="1"/>
              <a:t>sapien</a:t>
            </a:r>
            <a:r>
              <a:rPr lang="fr-FR" dirty="0"/>
              <a:t>. </a:t>
            </a:r>
            <a:r>
              <a:rPr lang="fr-FR" dirty="0" err="1"/>
              <a:t>Donec</a:t>
            </a:r>
            <a:r>
              <a:rPr lang="fr-FR" dirty="0"/>
              <a:t> ut est in </a:t>
            </a:r>
            <a:r>
              <a:rPr lang="fr-FR" dirty="0" err="1"/>
              <a:t>lectus</a:t>
            </a:r>
            <a:r>
              <a:rPr lang="fr-FR" dirty="0"/>
              <a:t> </a:t>
            </a:r>
            <a:r>
              <a:rPr lang="fr-FR" dirty="0" err="1"/>
              <a:t>consequat</a:t>
            </a:r>
            <a:r>
              <a:rPr lang="fr-FR" dirty="0"/>
              <a:t> </a:t>
            </a:r>
            <a:r>
              <a:rPr lang="fr-FR" dirty="0" err="1"/>
              <a:t>consequat</a:t>
            </a:r>
            <a:r>
              <a:rPr lang="fr-FR" dirty="0"/>
              <a:t>.</a:t>
            </a:r>
          </a:p>
          <a:p>
            <a:r>
              <a:rPr lang="fr-FR" dirty="0" err="1"/>
              <a:t>Etiam</a:t>
            </a:r>
            <a:r>
              <a:rPr lang="fr-FR" dirty="0"/>
              <a:t> </a:t>
            </a:r>
            <a:r>
              <a:rPr lang="fr-FR" dirty="0" err="1"/>
              <a:t>eget</a:t>
            </a:r>
            <a:r>
              <a:rPr lang="fr-FR" dirty="0"/>
              <a:t> </a:t>
            </a:r>
            <a:r>
              <a:rPr lang="fr-FR" dirty="0" err="1"/>
              <a:t>dui</a:t>
            </a:r>
            <a:r>
              <a:rPr lang="fr-FR" dirty="0"/>
              <a:t>. </a:t>
            </a:r>
            <a:r>
              <a:rPr lang="fr-FR" dirty="0" err="1"/>
              <a:t>Aliquam</a:t>
            </a:r>
            <a:r>
              <a:rPr lang="fr-FR" dirty="0"/>
              <a:t> erat </a:t>
            </a:r>
            <a:r>
              <a:rPr lang="fr-FR" dirty="0" err="1"/>
              <a:t>volutpat</a:t>
            </a:r>
            <a:r>
              <a:rPr lang="fr-FR" dirty="0"/>
              <a:t>. Sed at </a:t>
            </a:r>
            <a:r>
              <a:rPr lang="fr-FR" dirty="0" err="1"/>
              <a:t>lorem</a:t>
            </a:r>
            <a:r>
              <a:rPr lang="fr-FR" dirty="0"/>
              <a:t> in nunc porta tristique. </a:t>
            </a:r>
            <a:r>
              <a:rPr lang="fr-FR" dirty="0" err="1"/>
              <a:t>Proin</a:t>
            </a:r>
            <a:r>
              <a:rPr lang="fr-FR" dirty="0"/>
              <a:t> nec </a:t>
            </a:r>
            <a:r>
              <a:rPr lang="fr-FR" dirty="0" err="1"/>
              <a:t>augue</a:t>
            </a:r>
            <a:r>
              <a:rPr lang="fr-FR" dirty="0"/>
              <a:t>. </a:t>
            </a:r>
            <a:r>
              <a:rPr lang="fr-FR" dirty="0" err="1"/>
              <a:t>Quisque</a:t>
            </a:r>
            <a:r>
              <a:rPr lang="fr-FR" dirty="0"/>
              <a:t> </a:t>
            </a:r>
            <a:r>
              <a:rPr lang="fr-FR" dirty="0" err="1"/>
              <a:t>aliquam</a:t>
            </a:r>
            <a:r>
              <a:rPr lang="fr-FR" dirty="0"/>
              <a:t> </a:t>
            </a:r>
            <a:r>
              <a:rPr lang="fr-FR" dirty="0" err="1"/>
              <a:t>tempor</a:t>
            </a:r>
            <a:r>
              <a:rPr lang="fr-FR" dirty="0"/>
              <a:t> magna. </a:t>
            </a:r>
            <a:r>
              <a:rPr lang="fr-FR" dirty="0" err="1"/>
              <a:t>Pellentesque</a:t>
            </a:r>
            <a:r>
              <a:rPr lang="fr-FR" dirty="0"/>
              <a:t> habitant morbi tristique </a:t>
            </a:r>
            <a:r>
              <a:rPr lang="fr-FR" dirty="0" err="1"/>
              <a:t>senectus</a:t>
            </a:r>
            <a:r>
              <a:rPr lang="fr-FR" dirty="0"/>
              <a:t> et </a:t>
            </a:r>
            <a:r>
              <a:rPr lang="fr-FR" dirty="0" err="1"/>
              <a:t>netus</a:t>
            </a:r>
            <a:r>
              <a:rPr lang="fr-FR" dirty="0"/>
              <a:t> et </a:t>
            </a:r>
            <a:r>
              <a:rPr lang="fr-FR" dirty="0" err="1"/>
              <a:t>malesuada</a:t>
            </a:r>
            <a:r>
              <a:rPr lang="fr-FR" dirty="0"/>
              <a:t> </a:t>
            </a:r>
            <a:r>
              <a:rPr lang="fr-FR" dirty="0" err="1"/>
              <a:t>fames</a:t>
            </a:r>
            <a:r>
              <a:rPr lang="fr-FR" dirty="0"/>
              <a:t> </a:t>
            </a:r>
            <a:r>
              <a:rPr lang="fr-FR" dirty="0" err="1"/>
              <a:t>ac</a:t>
            </a:r>
            <a:r>
              <a:rPr lang="fr-FR" dirty="0"/>
              <a:t> </a:t>
            </a:r>
            <a:r>
              <a:rPr lang="fr-FR" dirty="0" err="1"/>
              <a:t>turpis</a:t>
            </a:r>
            <a:r>
              <a:rPr lang="fr-FR" dirty="0"/>
              <a:t> </a:t>
            </a:r>
            <a:r>
              <a:rPr lang="fr-FR" dirty="0" err="1"/>
              <a:t>egestas</a:t>
            </a:r>
            <a:r>
              <a:rPr lang="fr-FR" dirty="0"/>
              <a:t>. Nunc </a:t>
            </a:r>
            <a:r>
              <a:rPr lang="fr-FR" dirty="0" err="1"/>
              <a:t>ac</a:t>
            </a:r>
            <a:r>
              <a:rPr lang="fr-FR" dirty="0"/>
              <a:t> magna.</a:t>
            </a:r>
          </a:p>
          <a:p>
            <a:endParaRPr lang="fr-FR" dirty="0"/>
          </a:p>
        </p:txBody>
      </p:sp>
      <p:sp>
        <p:nvSpPr>
          <p:cNvPr id="7" name="Espace réservé de l'en-tête 6"/>
          <p:cNvSpPr>
            <a:spLocks noGrp="1"/>
          </p:cNvSpPr>
          <p:nvPr>
            <p:ph type="hdr" sz="quarter" idx="13"/>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1" i="0" u="none" strike="noStrike" kern="1200" cap="none" spc="0" normalizeH="0" baseline="0" noProof="0">
                <a:ln>
                  <a:noFill/>
                </a:ln>
                <a:solidFill>
                  <a:prstClr val="white"/>
                </a:solidFill>
                <a:effectLst/>
                <a:uLnTx/>
                <a:uFillTx/>
                <a:latin typeface="Calibri"/>
                <a:ea typeface="+mn-ea"/>
                <a:cs typeface="+mn-cs"/>
              </a:rPr>
              <a:t>La simplicité est la sophistication suprême.</a:t>
            </a:r>
            <a:endParaRPr kumimoji="0" lang="fr-FR" sz="2000" b="1"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5409574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11225"/>
            <a:ext cx="3438240" cy="1933575"/>
          </a:xfrm>
          <a:ln>
            <a:noFill/>
          </a:ln>
        </p:spPr>
      </p:sp>
      <p:sp>
        <p:nvSpPr>
          <p:cNvPr id="3" name="Espace réservé des notes 2"/>
          <p:cNvSpPr>
            <a:spLocks noGrp="1"/>
          </p:cNvSpPr>
          <p:nvPr>
            <p:ph type="body" idx="1"/>
          </p:nvPr>
        </p:nvSpPr>
        <p:spPr/>
        <p:txBody>
          <a:bodyPr/>
          <a:lstStyle/>
          <a:p>
            <a:endParaRPr lang="fr-FR"/>
          </a:p>
        </p:txBody>
      </p:sp>
      <p:sp>
        <p:nvSpPr>
          <p:cNvPr id="12" name="Espace réservé de la date 11">
            <a:extLst>
              <a:ext uri="{FF2B5EF4-FFF2-40B4-BE49-F238E27FC236}">
                <a16:creationId xmlns:a16="http://schemas.microsoft.com/office/drawing/2014/main" id="{E215152E-9858-4ECA-8F09-515D3C3A8FD9}"/>
              </a:ext>
            </a:extLst>
          </p:cNvPr>
          <p:cNvSpPr>
            <a:spLocks noGrp="1"/>
          </p:cNvSpPr>
          <p:nvPr>
            <p:ph type="dt" idx="10"/>
          </p:nvPr>
        </p:nvSpPr>
        <p:spPr/>
        <p:txBody>
          <a:bodyPr/>
          <a:lstStyle/>
          <a:p>
            <a:fld id="{F46699AD-F110-41B1-B30B-26D3EFBA8D24}" type="datetime1">
              <a:rPr lang="fr-FR" smtClean="0"/>
              <a:t>12/07/2023</a:t>
            </a:fld>
            <a:endParaRPr lang="fr-FR"/>
          </a:p>
        </p:txBody>
      </p:sp>
      <p:sp>
        <p:nvSpPr>
          <p:cNvPr id="13" name="Espace réservé du pied de page 12">
            <a:extLst>
              <a:ext uri="{FF2B5EF4-FFF2-40B4-BE49-F238E27FC236}">
                <a16:creationId xmlns:a16="http://schemas.microsoft.com/office/drawing/2014/main" id="{F36CC0C4-CE8B-456C-8B56-874FECAFD093}"/>
              </a:ext>
            </a:extLst>
          </p:cNvPr>
          <p:cNvSpPr>
            <a:spLocks noGrp="1"/>
          </p:cNvSpPr>
          <p:nvPr>
            <p:ph type="ftr" sz="quarter" idx="11"/>
          </p:nvPr>
        </p:nvSpPr>
        <p:spPr/>
        <p:txBody>
          <a:bodyPr/>
          <a:lstStyle/>
          <a:p>
            <a:endParaRPr lang="fr-FR"/>
          </a:p>
        </p:txBody>
      </p:sp>
      <p:sp>
        <p:nvSpPr>
          <p:cNvPr id="14" name="Espace réservé du numéro de diapositive 13">
            <a:extLst>
              <a:ext uri="{FF2B5EF4-FFF2-40B4-BE49-F238E27FC236}">
                <a16:creationId xmlns:a16="http://schemas.microsoft.com/office/drawing/2014/main" id="{4F601E3C-708A-4DB1-A523-17C182526AD6}"/>
              </a:ext>
            </a:extLst>
          </p:cNvPr>
          <p:cNvSpPr>
            <a:spLocks noGrp="1"/>
          </p:cNvSpPr>
          <p:nvPr>
            <p:ph type="sldNum" sz="quarter" idx="12"/>
          </p:nvPr>
        </p:nvSpPr>
        <p:spPr/>
        <p:txBody>
          <a:bodyPr/>
          <a:lstStyle/>
          <a:p>
            <a:fld id="{56C83E37-D662-4EFB-A7FE-7DFBACED28CE}" type="slidenum">
              <a:rPr lang="fr-FR" smtClean="0"/>
              <a:t>31</a:t>
            </a:fld>
            <a:endParaRPr lang="fr-FR"/>
          </a:p>
        </p:txBody>
      </p:sp>
      <p:sp>
        <p:nvSpPr>
          <p:cNvPr id="15" name="Espace réservé de l'en-tête 14">
            <a:extLst>
              <a:ext uri="{FF2B5EF4-FFF2-40B4-BE49-F238E27FC236}">
                <a16:creationId xmlns:a16="http://schemas.microsoft.com/office/drawing/2014/main" id="{42AA47D6-8AE2-4E30-BE29-AB9BBB3BC892}"/>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12250722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687388" y="911225"/>
            <a:ext cx="5484812" cy="3084513"/>
          </a:xfrm>
        </p:spPr>
      </p:sp>
      <p:sp>
        <p:nvSpPr>
          <p:cNvPr id="9" name="Espace réservé des notes 8">
            <a:extLst>
              <a:ext uri="{FF2B5EF4-FFF2-40B4-BE49-F238E27FC236}">
                <a16:creationId xmlns:a16="http://schemas.microsoft.com/office/drawing/2014/main" id="{9F54BBE7-47E6-4845-81A3-75BB51F897F2}"/>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6F1F09F0-9C06-4057-8D71-BB28BB73B89E}"/>
              </a:ext>
            </a:extLst>
          </p:cNvPr>
          <p:cNvSpPr>
            <a:spLocks noGrp="1"/>
          </p:cNvSpPr>
          <p:nvPr>
            <p:ph type="dt" idx="10"/>
          </p:nvPr>
        </p:nvSpPr>
        <p:spPr/>
        <p:txBody>
          <a:bodyPr/>
          <a:lstStyle/>
          <a:p>
            <a:fld id="{E919888B-9152-4B15-A3AC-A3A11ADE18F9}" type="datetime1">
              <a:rPr lang="fr-FR" smtClean="0"/>
              <a:t>12/07/2023</a:t>
            </a:fld>
            <a:endParaRPr lang="fr-FR"/>
          </a:p>
        </p:txBody>
      </p:sp>
      <p:sp>
        <p:nvSpPr>
          <p:cNvPr id="15" name="Espace réservé du pied de page 14">
            <a:extLst>
              <a:ext uri="{FF2B5EF4-FFF2-40B4-BE49-F238E27FC236}">
                <a16:creationId xmlns:a16="http://schemas.microsoft.com/office/drawing/2014/main" id="{093AD181-D05A-4EE6-A61B-483EC43972C9}"/>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9CD5201B-E88B-45B2-B3BD-3E85A906838B}"/>
              </a:ext>
            </a:extLst>
          </p:cNvPr>
          <p:cNvSpPr>
            <a:spLocks noGrp="1"/>
          </p:cNvSpPr>
          <p:nvPr>
            <p:ph type="sldNum" sz="quarter" idx="12"/>
          </p:nvPr>
        </p:nvSpPr>
        <p:spPr/>
        <p:txBody>
          <a:bodyPr/>
          <a:lstStyle/>
          <a:p>
            <a:fld id="{56C83E37-D662-4EFB-A7FE-7DFBACED28CE}" type="slidenum">
              <a:rPr lang="fr-FR" smtClean="0"/>
              <a:t>32</a:t>
            </a:fld>
            <a:endParaRPr lang="fr-FR"/>
          </a:p>
        </p:txBody>
      </p:sp>
      <p:sp>
        <p:nvSpPr>
          <p:cNvPr id="17" name="Espace réservé de l'en-tête 16">
            <a:extLst>
              <a:ext uri="{FF2B5EF4-FFF2-40B4-BE49-F238E27FC236}">
                <a16:creationId xmlns:a16="http://schemas.microsoft.com/office/drawing/2014/main" id="{FC286029-4699-41BC-B94B-6C0E0AEEFED9}"/>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30744381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5240" y="906145"/>
            <a:ext cx="3465340" cy="1948815"/>
          </a:xfrm>
          <a:ln>
            <a:noFill/>
          </a:ln>
        </p:spPr>
      </p:sp>
      <p:sp>
        <p:nvSpPr>
          <p:cNvPr id="10" name="Espace réservé des notes 9">
            <a:extLst>
              <a:ext uri="{FF2B5EF4-FFF2-40B4-BE49-F238E27FC236}">
                <a16:creationId xmlns:a16="http://schemas.microsoft.com/office/drawing/2014/main" id="{88A52232-8DEE-421F-B27D-F431A36951BA}"/>
              </a:ext>
            </a:extLst>
          </p:cNvPr>
          <p:cNvSpPr>
            <a:spLocks noGrp="1"/>
          </p:cNvSpPr>
          <p:nvPr>
            <p:ph type="body" sz="quarter" idx="3"/>
          </p:nvPr>
        </p:nvSpPr>
        <p:spPr/>
        <p:txBody>
          <a:bodyPr/>
          <a:lstStyle/>
          <a:p>
            <a:endParaRPr lang="fr-FR"/>
          </a:p>
        </p:txBody>
      </p:sp>
      <p:sp>
        <p:nvSpPr>
          <p:cNvPr id="15" name="Espace réservé de la date 14">
            <a:extLst>
              <a:ext uri="{FF2B5EF4-FFF2-40B4-BE49-F238E27FC236}">
                <a16:creationId xmlns:a16="http://schemas.microsoft.com/office/drawing/2014/main" id="{EF6A1DFB-8A10-4870-B268-E3D889A7707A}"/>
              </a:ext>
            </a:extLst>
          </p:cNvPr>
          <p:cNvSpPr>
            <a:spLocks noGrp="1"/>
          </p:cNvSpPr>
          <p:nvPr>
            <p:ph type="dt" idx="10"/>
          </p:nvPr>
        </p:nvSpPr>
        <p:spPr/>
        <p:txBody>
          <a:bodyPr/>
          <a:lstStyle/>
          <a:p>
            <a:fld id="{B4F652DC-7254-49A1-B631-E74AF7CFE2FD}" type="datetime1">
              <a:rPr lang="fr-FR" smtClean="0"/>
              <a:t>12/07/2023</a:t>
            </a:fld>
            <a:endParaRPr lang="fr-FR"/>
          </a:p>
        </p:txBody>
      </p:sp>
      <p:sp>
        <p:nvSpPr>
          <p:cNvPr id="16" name="Espace réservé du pied de page 15">
            <a:extLst>
              <a:ext uri="{FF2B5EF4-FFF2-40B4-BE49-F238E27FC236}">
                <a16:creationId xmlns:a16="http://schemas.microsoft.com/office/drawing/2014/main" id="{B96CF330-ED3A-4FA6-A156-22F3E5F25309}"/>
              </a:ext>
            </a:extLst>
          </p:cNvPr>
          <p:cNvSpPr>
            <a:spLocks noGrp="1"/>
          </p:cNvSpPr>
          <p:nvPr>
            <p:ph type="ftr" sz="quarter" idx="11"/>
          </p:nvPr>
        </p:nvSpPr>
        <p:spPr/>
        <p:txBody>
          <a:bodyPr/>
          <a:lstStyle/>
          <a:p>
            <a:endParaRPr lang="fr-FR"/>
          </a:p>
        </p:txBody>
      </p:sp>
      <p:sp>
        <p:nvSpPr>
          <p:cNvPr id="17" name="Espace réservé du numéro de diapositive 16">
            <a:extLst>
              <a:ext uri="{FF2B5EF4-FFF2-40B4-BE49-F238E27FC236}">
                <a16:creationId xmlns:a16="http://schemas.microsoft.com/office/drawing/2014/main" id="{C3A41718-05EC-4BBC-8793-08F3BBB5C924}"/>
              </a:ext>
            </a:extLst>
          </p:cNvPr>
          <p:cNvSpPr>
            <a:spLocks noGrp="1"/>
          </p:cNvSpPr>
          <p:nvPr>
            <p:ph type="sldNum" sz="quarter" idx="12"/>
          </p:nvPr>
        </p:nvSpPr>
        <p:spPr/>
        <p:txBody>
          <a:bodyPr/>
          <a:lstStyle/>
          <a:p>
            <a:fld id="{56C83E37-D662-4EFB-A7FE-7DFBACED28CE}" type="slidenum">
              <a:rPr lang="fr-FR" smtClean="0"/>
              <a:t>33</a:t>
            </a:fld>
            <a:endParaRPr lang="fr-FR"/>
          </a:p>
        </p:txBody>
      </p:sp>
      <p:sp>
        <p:nvSpPr>
          <p:cNvPr id="18" name="Espace réservé de l'en-tête 17">
            <a:extLst>
              <a:ext uri="{FF2B5EF4-FFF2-40B4-BE49-F238E27FC236}">
                <a16:creationId xmlns:a16="http://schemas.microsoft.com/office/drawing/2014/main" id="{471415A8-9E42-450F-A103-906BE774024E}"/>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1476129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23808" y="911225"/>
            <a:ext cx="3444345" cy="1937008"/>
          </a:xfrm>
          <a:ln>
            <a:noFill/>
          </a:ln>
        </p:spPr>
      </p:sp>
      <p:sp>
        <p:nvSpPr>
          <p:cNvPr id="9" name="Espace réservé des notes 8">
            <a:extLst>
              <a:ext uri="{FF2B5EF4-FFF2-40B4-BE49-F238E27FC236}">
                <a16:creationId xmlns:a16="http://schemas.microsoft.com/office/drawing/2014/main" id="{2FBE4235-1310-491E-9715-B8C417BEA0FF}"/>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858B011D-5A99-4779-9A37-9D8101B67781}"/>
              </a:ext>
            </a:extLst>
          </p:cNvPr>
          <p:cNvSpPr>
            <a:spLocks noGrp="1"/>
          </p:cNvSpPr>
          <p:nvPr>
            <p:ph type="dt" idx="10"/>
          </p:nvPr>
        </p:nvSpPr>
        <p:spPr/>
        <p:txBody>
          <a:bodyPr/>
          <a:lstStyle/>
          <a:p>
            <a:fld id="{6DD8A1B5-970A-4915-ACC0-E56270BE7D72}" type="datetime1">
              <a:rPr lang="fr-FR" smtClean="0"/>
              <a:t>12/07/2023</a:t>
            </a:fld>
            <a:endParaRPr lang="fr-FR"/>
          </a:p>
        </p:txBody>
      </p:sp>
      <p:sp>
        <p:nvSpPr>
          <p:cNvPr id="15" name="Espace réservé du pied de page 14">
            <a:extLst>
              <a:ext uri="{FF2B5EF4-FFF2-40B4-BE49-F238E27FC236}">
                <a16:creationId xmlns:a16="http://schemas.microsoft.com/office/drawing/2014/main" id="{58434275-C335-4A01-A395-1575B3537AF7}"/>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87DFB374-8159-40CB-A01C-7CFC007E3B21}"/>
              </a:ext>
            </a:extLst>
          </p:cNvPr>
          <p:cNvSpPr>
            <a:spLocks noGrp="1"/>
          </p:cNvSpPr>
          <p:nvPr>
            <p:ph type="sldNum" sz="quarter" idx="12"/>
          </p:nvPr>
        </p:nvSpPr>
        <p:spPr/>
        <p:txBody>
          <a:bodyPr/>
          <a:lstStyle/>
          <a:p>
            <a:fld id="{56C83E37-D662-4EFB-A7FE-7DFBACED28CE}" type="slidenum">
              <a:rPr lang="fr-FR" smtClean="0"/>
              <a:t>34</a:t>
            </a:fld>
            <a:endParaRPr lang="fr-FR"/>
          </a:p>
        </p:txBody>
      </p:sp>
      <p:sp>
        <p:nvSpPr>
          <p:cNvPr id="17" name="Espace réservé de l'en-tête 16">
            <a:extLst>
              <a:ext uri="{FF2B5EF4-FFF2-40B4-BE49-F238E27FC236}">
                <a16:creationId xmlns:a16="http://schemas.microsoft.com/office/drawing/2014/main" id="{DCA7A88B-F105-4C1A-9FE3-3784F4D30845}"/>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19064569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t 8">
            <a:extLst>
              <a:ext uri="{FF2B5EF4-FFF2-40B4-BE49-F238E27FC236}">
                <a16:creationId xmlns:a16="http://schemas.microsoft.com/office/drawing/2014/main" id="{96040390-11B9-4FA7-AF83-444FD90FD328}"/>
              </a:ext>
            </a:extLst>
          </p:cNvPr>
          <p:cNvGraphicFramePr>
            <a:graphicFrameLocks noChangeAspect="1"/>
          </p:cNvGraphicFramePr>
          <p:nvPr>
            <p:extLst>
              <p:ext uri="{D42A27DB-BD31-4B8C-83A1-F6EECF244321}">
                <p14:modId xmlns:p14="http://schemas.microsoft.com/office/powerpoint/2010/main" val="484148250"/>
              </p:ext>
            </p:extLst>
          </p:nvPr>
        </p:nvGraphicFramePr>
        <p:xfrm>
          <a:off x="0" y="910801"/>
          <a:ext cx="3455469" cy="1943308"/>
        </p:xfrm>
        <a:graphic>
          <a:graphicData uri="http://schemas.openxmlformats.org/presentationml/2006/ole">
            <mc:AlternateContent xmlns:mc="http://schemas.openxmlformats.org/markup-compatibility/2006">
              <mc:Choice xmlns:v="urn:schemas-microsoft-com:vml" Requires="v">
                <p:oleObj name="Slide" r:id="rId3" imgW="6094318" imgH="3427533" progId="PowerPoint.Slide.12">
                  <p:embed/>
                </p:oleObj>
              </mc:Choice>
              <mc:Fallback>
                <p:oleObj name="Slide" r:id="rId3" imgW="6094318" imgH="3427533" progId="PowerPoint.Slide.12">
                  <p:embed/>
                  <p:pic>
                    <p:nvPicPr>
                      <p:cNvPr id="9" name="Objet 8">
                        <a:extLst>
                          <a:ext uri="{FF2B5EF4-FFF2-40B4-BE49-F238E27FC236}">
                            <a16:creationId xmlns:a16="http://schemas.microsoft.com/office/drawing/2014/main" id="{96040390-11B9-4FA7-AF83-444FD90FD328}"/>
                          </a:ext>
                        </a:extLst>
                      </p:cNvPr>
                      <p:cNvPicPr/>
                      <p:nvPr/>
                    </p:nvPicPr>
                    <p:blipFill>
                      <a:blip r:embed="rId4"/>
                      <a:stretch>
                        <a:fillRect/>
                      </a:stretch>
                    </p:blipFill>
                    <p:spPr>
                      <a:xfrm>
                        <a:off x="0" y="910801"/>
                        <a:ext cx="3455469" cy="1943308"/>
                      </a:xfrm>
                      <a:prstGeom prst="rect">
                        <a:avLst/>
                      </a:prstGeom>
                    </p:spPr>
                  </p:pic>
                </p:oleObj>
              </mc:Fallback>
            </mc:AlternateContent>
          </a:graphicData>
        </a:graphic>
      </p:graphicFrame>
      <p:sp>
        <p:nvSpPr>
          <p:cNvPr id="10" name="Espace réservé des notes 8">
            <a:extLst>
              <a:ext uri="{FF2B5EF4-FFF2-40B4-BE49-F238E27FC236}">
                <a16:creationId xmlns:a16="http://schemas.microsoft.com/office/drawing/2014/main" id="{453946FF-E8AD-4763-871D-0459F3C4E404}"/>
              </a:ext>
            </a:extLst>
          </p:cNvPr>
          <p:cNvSpPr>
            <a:spLocks noGrp="1"/>
          </p:cNvSpPr>
          <p:nvPr>
            <p:ph type="body" sz="quarter" idx="3"/>
          </p:nvPr>
        </p:nvSpPr>
        <p:spPr>
          <a:xfrm>
            <a:off x="685800" y="4400550"/>
            <a:ext cx="5486400" cy="3600450"/>
          </a:xfrm>
        </p:spPr>
        <p:txBody>
          <a:bodyPr/>
          <a:lstStyle/>
          <a:p>
            <a:endParaRPr lang="fr-FR"/>
          </a:p>
        </p:txBody>
      </p:sp>
      <p:sp>
        <p:nvSpPr>
          <p:cNvPr id="15" name="Espace réservé de la date 14">
            <a:extLst>
              <a:ext uri="{FF2B5EF4-FFF2-40B4-BE49-F238E27FC236}">
                <a16:creationId xmlns:a16="http://schemas.microsoft.com/office/drawing/2014/main" id="{E01B80EF-9D60-4219-BA2C-5962CC0734CF}"/>
              </a:ext>
            </a:extLst>
          </p:cNvPr>
          <p:cNvSpPr>
            <a:spLocks noGrp="1"/>
          </p:cNvSpPr>
          <p:nvPr>
            <p:ph type="dt" idx="10"/>
          </p:nvPr>
        </p:nvSpPr>
        <p:spPr/>
        <p:txBody>
          <a:bodyPr/>
          <a:lstStyle/>
          <a:p>
            <a:fld id="{13970FEB-AE53-4B6F-97DC-A9E0C0B10D0B}" type="datetime1">
              <a:rPr lang="fr-FR" smtClean="0"/>
              <a:t>12/07/2023</a:t>
            </a:fld>
            <a:endParaRPr lang="fr-FR"/>
          </a:p>
        </p:txBody>
      </p:sp>
      <p:sp>
        <p:nvSpPr>
          <p:cNvPr id="16" name="Espace réservé du pied de page 15">
            <a:extLst>
              <a:ext uri="{FF2B5EF4-FFF2-40B4-BE49-F238E27FC236}">
                <a16:creationId xmlns:a16="http://schemas.microsoft.com/office/drawing/2014/main" id="{994CC223-3AAC-43E5-9C5F-9F422F465841}"/>
              </a:ext>
            </a:extLst>
          </p:cNvPr>
          <p:cNvSpPr>
            <a:spLocks noGrp="1"/>
          </p:cNvSpPr>
          <p:nvPr>
            <p:ph type="ftr" sz="quarter" idx="11"/>
          </p:nvPr>
        </p:nvSpPr>
        <p:spPr/>
        <p:txBody>
          <a:bodyPr/>
          <a:lstStyle/>
          <a:p>
            <a:endParaRPr lang="fr-FR"/>
          </a:p>
        </p:txBody>
      </p:sp>
      <p:sp>
        <p:nvSpPr>
          <p:cNvPr id="17" name="Espace réservé du numéro de diapositive 16">
            <a:extLst>
              <a:ext uri="{FF2B5EF4-FFF2-40B4-BE49-F238E27FC236}">
                <a16:creationId xmlns:a16="http://schemas.microsoft.com/office/drawing/2014/main" id="{ACB9C625-2F10-4267-AE9E-5A082D21FCF3}"/>
              </a:ext>
            </a:extLst>
          </p:cNvPr>
          <p:cNvSpPr>
            <a:spLocks noGrp="1"/>
          </p:cNvSpPr>
          <p:nvPr>
            <p:ph type="sldNum" sz="quarter" idx="12"/>
          </p:nvPr>
        </p:nvSpPr>
        <p:spPr/>
        <p:txBody>
          <a:bodyPr/>
          <a:lstStyle/>
          <a:p>
            <a:fld id="{56C83E37-D662-4EFB-A7FE-7DFBACED28CE}" type="slidenum">
              <a:rPr lang="fr-FR" smtClean="0"/>
              <a:t>35</a:t>
            </a:fld>
            <a:endParaRPr lang="fr-FR"/>
          </a:p>
        </p:txBody>
      </p:sp>
      <p:sp>
        <p:nvSpPr>
          <p:cNvPr id="18" name="Espace réservé de l'en-tête 17">
            <a:extLst>
              <a:ext uri="{FF2B5EF4-FFF2-40B4-BE49-F238E27FC236}">
                <a16:creationId xmlns:a16="http://schemas.microsoft.com/office/drawing/2014/main" id="{BA3E43A6-2646-4AD4-B5F9-9197084886FE}"/>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419998243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02371"/>
            <a:ext cx="3443701" cy="1937082"/>
          </a:xfrm>
          <a:ln>
            <a:noFill/>
          </a:ln>
        </p:spPr>
      </p:sp>
      <p:sp>
        <p:nvSpPr>
          <p:cNvPr id="9" name="Espace réservé des notes 8">
            <a:extLst>
              <a:ext uri="{FF2B5EF4-FFF2-40B4-BE49-F238E27FC236}">
                <a16:creationId xmlns:a16="http://schemas.microsoft.com/office/drawing/2014/main" id="{7731CD0D-360A-4D91-AD07-2BE5D55ED0E7}"/>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3F3DACB3-04CE-408A-B85B-9F9F6A9BD369}"/>
              </a:ext>
            </a:extLst>
          </p:cNvPr>
          <p:cNvSpPr>
            <a:spLocks noGrp="1"/>
          </p:cNvSpPr>
          <p:nvPr>
            <p:ph type="dt" idx="10"/>
          </p:nvPr>
        </p:nvSpPr>
        <p:spPr/>
        <p:txBody>
          <a:bodyPr/>
          <a:lstStyle/>
          <a:p>
            <a:fld id="{54ED6EB1-B6B4-4874-BE08-B88F6F16B307}" type="datetime1">
              <a:rPr lang="fr-FR" smtClean="0"/>
              <a:t>12/07/2023</a:t>
            </a:fld>
            <a:endParaRPr lang="fr-FR"/>
          </a:p>
        </p:txBody>
      </p:sp>
      <p:sp>
        <p:nvSpPr>
          <p:cNvPr id="15" name="Espace réservé du pied de page 14">
            <a:extLst>
              <a:ext uri="{FF2B5EF4-FFF2-40B4-BE49-F238E27FC236}">
                <a16:creationId xmlns:a16="http://schemas.microsoft.com/office/drawing/2014/main" id="{A610FA45-4130-49DD-908F-C4BBDF882389}"/>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D9CDE904-17F7-4E7F-8BE0-0448F6D5C6DA}"/>
              </a:ext>
            </a:extLst>
          </p:cNvPr>
          <p:cNvSpPr>
            <a:spLocks noGrp="1"/>
          </p:cNvSpPr>
          <p:nvPr>
            <p:ph type="sldNum" sz="quarter" idx="12"/>
          </p:nvPr>
        </p:nvSpPr>
        <p:spPr/>
        <p:txBody>
          <a:bodyPr/>
          <a:lstStyle/>
          <a:p>
            <a:fld id="{56C83E37-D662-4EFB-A7FE-7DFBACED28CE}" type="slidenum">
              <a:rPr lang="fr-FR" smtClean="0"/>
              <a:t>36</a:t>
            </a:fld>
            <a:endParaRPr lang="fr-FR"/>
          </a:p>
        </p:txBody>
      </p:sp>
      <p:sp>
        <p:nvSpPr>
          <p:cNvPr id="17" name="Espace réservé de l'en-tête 16">
            <a:extLst>
              <a:ext uri="{FF2B5EF4-FFF2-40B4-BE49-F238E27FC236}">
                <a16:creationId xmlns:a16="http://schemas.microsoft.com/office/drawing/2014/main" id="{4A1724AC-4AF7-4E0B-933E-D300E3A641F0}"/>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177989869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4E9F3A5F-BDD6-45A4-9DBE-342070E5A326}"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37</a:t>
            </a:fld>
            <a:endParaRPr lang="fr-FR" dirty="0"/>
          </a:p>
        </p:txBody>
      </p:sp>
    </p:spTree>
    <p:extLst>
      <p:ext uri="{BB962C8B-B14F-4D97-AF65-F5344CB8AC3E}">
        <p14:creationId xmlns:p14="http://schemas.microsoft.com/office/powerpoint/2010/main" val="5247284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190432D6-8A22-47C6-84F3-05C899033A33}"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38</a:t>
            </a:fld>
            <a:endParaRPr lang="fr-FR" dirty="0"/>
          </a:p>
        </p:txBody>
      </p:sp>
    </p:spTree>
    <p:extLst>
      <p:ext uri="{BB962C8B-B14F-4D97-AF65-F5344CB8AC3E}">
        <p14:creationId xmlns:p14="http://schemas.microsoft.com/office/powerpoint/2010/main" val="24978330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56C83E37-D662-4EFB-A7FE-7DFBACED28CE}" type="slidenum">
              <a:rPr lang="fr-FR" smtClean="0"/>
              <a:pPr/>
              <a:t>39</a:t>
            </a:fld>
            <a:endParaRPr lang="fr-FR" dirty="0"/>
          </a:p>
        </p:txBody>
      </p:sp>
      <p:sp>
        <p:nvSpPr>
          <p:cNvPr id="5" name="Espace réservé de la date 4"/>
          <p:cNvSpPr>
            <a:spLocks noGrp="1"/>
          </p:cNvSpPr>
          <p:nvPr>
            <p:ph type="dt" idx="11"/>
          </p:nvPr>
        </p:nvSpPr>
        <p:spPr/>
        <p:txBody>
          <a:bodyPr/>
          <a:lstStyle/>
          <a:p>
            <a:fld id="{8EDAD891-B769-4BBC-90D4-CF0048B76C73}"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e l'en-tête 6"/>
          <p:cNvSpPr>
            <a:spLocks noGrp="1"/>
          </p:cNvSpPr>
          <p:nvPr>
            <p:ph type="hdr" sz="quarter" idx="13"/>
          </p:nvPr>
        </p:nvSpPr>
        <p:spPr/>
        <p:txBody>
          <a:bodyPr/>
          <a:lstStyle/>
          <a:p>
            <a:r>
              <a:rPr lang="fr-FR"/>
              <a:t>La simplicité est la sophistication suprême.</a:t>
            </a:r>
            <a:endParaRPr lang="fr-FR" dirty="0"/>
          </a:p>
        </p:txBody>
      </p:sp>
    </p:spTree>
    <p:extLst>
      <p:ext uri="{BB962C8B-B14F-4D97-AF65-F5344CB8AC3E}">
        <p14:creationId xmlns:p14="http://schemas.microsoft.com/office/powerpoint/2010/main" val="8218727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89D5EA30-6FCC-4C06-93B1-B92C2C0C08DD}"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40</a:t>
            </a:fld>
            <a:endParaRPr lang="fr-FR" dirty="0"/>
          </a:p>
        </p:txBody>
      </p:sp>
    </p:spTree>
    <p:extLst>
      <p:ext uri="{BB962C8B-B14F-4D97-AF65-F5344CB8AC3E}">
        <p14:creationId xmlns:p14="http://schemas.microsoft.com/office/powerpoint/2010/main" val="3352969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0" y="911225"/>
            <a:ext cx="3444849" cy="1937853"/>
          </a:xfrm>
          <a:ln>
            <a:noFill/>
          </a:ln>
        </p:spPr>
      </p:sp>
      <p:sp>
        <p:nvSpPr>
          <p:cNvPr id="9" name="Espace réservé des notes 8">
            <a:extLst>
              <a:ext uri="{FF2B5EF4-FFF2-40B4-BE49-F238E27FC236}">
                <a16:creationId xmlns:a16="http://schemas.microsoft.com/office/drawing/2014/main" id="{5D8ABC51-6816-45F1-B658-06359E7C3AD8}"/>
              </a:ext>
            </a:extLst>
          </p:cNvPr>
          <p:cNvSpPr>
            <a:spLocks noGrp="1"/>
          </p:cNvSpPr>
          <p:nvPr>
            <p:ph type="body" sz="quarter" idx="3"/>
          </p:nvPr>
        </p:nvSpPr>
        <p:spPr/>
        <p:txBody>
          <a:bodyPr/>
          <a:lstStyle/>
          <a:p>
            <a:endParaRPr lang="fr-FR"/>
          </a:p>
        </p:txBody>
      </p:sp>
      <p:sp>
        <p:nvSpPr>
          <p:cNvPr id="14" name="Espace réservé de la date 13">
            <a:extLst>
              <a:ext uri="{FF2B5EF4-FFF2-40B4-BE49-F238E27FC236}">
                <a16:creationId xmlns:a16="http://schemas.microsoft.com/office/drawing/2014/main" id="{2070BCD2-ACDA-454A-8FE6-2A07FD22E68D}"/>
              </a:ext>
            </a:extLst>
          </p:cNvPr>
          <p:cNvSpPr>
            <a:spLocks noGrp="1"/>
          </p:cNvSpPr>
          <p:nvPr>
            <p:ph type="dt" idx="10"/>
          </p:nvPr>
        </p:nvSpPr>
        <p:spPr/>
        <p:txBody>
          <a:bodyPr/>
          <a:lstStyle/>
          <a:p>
            <a:fld id="{7FB51E03-CB49-4354-945C-95A10D97D67C}" type="datetime1">
              <a:rPr lang="fr-FR" smtClean="0"/>
              <a:t>12/07/2023</a:t>
            </a:fld>
            <a:endParaRPr lang="fr-FR"/>
          </a:p>
        </p:txBody>
      </p:sp>
      <p:sp>
        <p:nvSpPr>
          <p:cNvPr id="15" name="Espace réservé du pied de page 14">
            <a:extLst>
              <a:ext uri="{FF2B5EF4-FFF2-40B4-BE49-F238E27FC236}">
                <a16:creationId xmlns:a16="http://schemas.microsoft.com/office/drawing/2014/main" id="{B0202F94-311F-483C-A8AE-BFA3ABB760AA}"/>
              </a:ext>
            </a:extLst>
          </p:cNvPr>
          <p:cNvSpPr>
            <a:spLocks noGrp="1"/>
          </p:cNvSpPr>
          <p:nvPr>
            <p:ph type="ftr" sz="quarter" idx="11"/>
          </p:nvPr>
        </p:nvSpPr>
        <p:spPr/>
        <p:txBody>
          <a:bodyPr/>
          <a:lstStyle/>
          <a:p>
            <a:endParaRPr lang="fr-FR"/>
          </a:p>
        </p:txBody>
      </p:sp>
      <p:sp>
        <p:nvSpPr>
          <p:cNvPr id="16" name="Espace réservé du numéro de diapositive 15">
            <a:extLst>
              <a:ext uri="{FF2B5EF4-FFF2-40B4-BE49-F238E27FC236}">
                <a16:creationId xmlns:a16="http://schemas.microsoft.com/office/drawing/2014/main" id="{2BDCCF24-D810-480E-B2B2-4CC031649969}"/>
              </a:ext>
            </a:extLst>
          </p:cNvPr>
          <p:cNvSpPr>
            <a:spLocks noGrp="1"/>
          </p:cNvSpPr>
          <p:nvPr>
            <p:ph type="sldNum" sz="quarter" idx="12"/>
          </p:nvPr>
        </p:nvSpPr>
        <p:spPr/>
        <p:txBody>
          <a:bodyPr/>
          <a:lstStyle/>
          <a:p>
            <a:fld id="{56C83E37-D662-4EFB-A7FE-7DFBACED28CE}" type="slidenum">
              <a:rPr lang="fr-FR" smtClean="0"/>
              <a:t>5</a:t>
            </a:fld>
            <a:endParaRPr lang="fr-FR"/>
          </a:p>
        </p:txBody>
      </p:sp>
      <p:sp>
        <p:nvSpPr>
          <p:cNvPr id="17" name="Espace réservé de l'en-tête 16">
            <a:extLst>
              <a:ext uri="{FF2B5EF4-FFF2-40B4-BE49-F238E27FC236}">
                <a16:creationId xmlns:a16="http://schemas.microsoft.com/office/drawing/2014/main" id="{61DE5DA7-97A2-418F-BC4D-286C129D00C6}"/>
              </a:ext>
            </a:extLst>
          </p:cNvPr>
          <p:cNvSpPr>
            <a:spLocks noGrp="1"/>
          </p:cNvSpPr>
          <p:nvPr>
            <p:ph type="hdr" sz="quarter" idx="13"/>
          </p:nvPr>
        </p:nvSpPr>
        <p:spPr/>
        <p:txBody>
          <a:bodyPr/>
          <a:lstStyle/>
          <a:p>
            <a:endParaRPr lang="fr-FR"/>
          </a:p>
        </p:txBody>
      </p:sp>
    </p:spTree>
    <p:extLst>
      <p:ext uri="{BB962C8B-B14F-4D97-AF65-F5344CB8AC3E}">
        <p14:creationId xmlns:p14="http://schemas.microsoft.com/office/powerpoint/2010/main" val="7395454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endParaRPr lang="fr-FR" dirty="0"/>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C0343E6A-4AA9-4D47-B536-07A50D1876CB}"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41</a:t>
            </a:fld>
            <a:endParaRPr lang="fr-FR" dirty="0"/>
          </a:p>
        </p:txBody>
      </p:sp>
    </p:spTree>
    <p:extLst>
      <p:ext uri="{BB962C8B-B14F-4D97-AF65-F5344CB8AC3E}">
        <p14:creationId xmlns:p14="http://schemas.microsoft.com/office/powerpoint/2010/main" val="344413005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r>
              <a:rPr lang="fr-FR" sz="1100" kern="1200">
                <a:solidFill>
                  <a:schemeClr val="tx1"/>
                </a:solidFill>
                <a:effectLst/>
                <a:latin typeface="+mn-lt"/>
                <a:ea typeface="+mn-ea"/>
                <a:cs typeface="+mn-cs"/>
              </a:rPr>
              <a:t>In in nunc. Class aptent taciti sociosqu ad litora torquent per conubia nostra, per inceptos hymenaeos. Donec ullamcorper fringilla eros. Fusce in sapien eu purus dapibus commodo. Cum sociis natoque penatibus et magnis dis parturient montes, nascetur ridiculus mus. Cras faucibus condimentum odio. Sed ac ligula. Aliquam at eros.</a:t>
            </a:r>
          </a:p>
          <a:p>
            <a:pPr lvl="1"/>
            <a:r>
              <a:rPr lang="fr-FR" sz="1050" kern="1200">
                <a:solidFill>
                  <a:schemeClr val="tx1"/>
                </a:solidFill>
                <a:effectLst/>
                <a:latin typeface="+mn-lt"/>
                <a:ea typeface="+mn-ea"/>
                <a:cs typeface="+mn-cs"/>
              </a:rPr>
              <a:t>Etiam at ligula et tellus ullamcorper ultrices. In fermentum, lorem non cursus porttitor, diam urna accumsan lacus, sed interdum wisi nibh nec nisl. Ut tincidunt volutpat urna. Mauris eleifend nulla eget mauris. Sed cursus quam id felis. Curabitur posuere quam vel nibh. Cras dapibus dapibus nisl. Vestibulum quis dolor a felis congue vehicula.</a:t>
            </a:r>
          </a:p>
          <a:p>
            <a:pPr lvl="1"/>
            <a:r>
              <a:rPr lang="fr-FR" sz="1050" kern="1200">
                <a:solidFill>
                  <a:schemeClr val="tx1"/>
                </a:solidFill>
                <a:effectLst/>
                <a:latin typeface="+mn-lt"/>
                <a:ea typeface="+mn-ea"/>
                <a:cs typeface="+mn-cs"/>
              </a:rPr>
              <a:t>Maecenas pede purus, tristique ac, tempus eget, egestas quis, mauris. Curabitur non eros. Nullam hendrerit bibendum justo. Fusce iaculis, est quis lacinia pretium, pede metus molestie lacus, at gravida wisi ante at libero. Quisque ornare placerat risus. Ut molestie magna at mi. Integer aliquet mauris et nibh. Ut mattis ligula posuere velit.</a:t>
            </a:r>
          </a:p>
          <a:p>
            <a:pPr lvl="1"/>
            <a:r>
              <a:rPr lang="fr-FR" sz="1050" kern="1200">
                <a:solidFill>
                  <a:schemeClr val="tx1"/>
                </a:solidFill>
                <a:effectLst/>
                <a:latin typeface="+mn-lt"/>
                <a:ea typeface="+mn-ea"/>
                <a:cs typeface="+mn-cs"/>
              </a:rPr>
              <a:t>Nunc sagittis. Curabitur varius fringilla nisl. Duis pretium mi euismod erat. Maecenas id augue. Nam vulputate. Duis a quam non neque lobortis malesuada. Praesent euismod. Donec nulla augue, venenatis scelerisque, dapibus a, consequat at, leo.</a:t>
            </a:r>
          </a:p>
          <a:p>
            <a:endParaRPr lang="fr-FR"/>
          </a:p>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6244B7FF-4DDB-4915-9BEC-48B439CF96E8}"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42</a:t>
            </a:fld>
            <a:endParaRPr lang="fr-FR" dirty="0"/>
          </a:p>
        </p:txBody>
      </p:sp>
    </p:spTree>
    <p:extLst>
      <p:ext uri="{BB962C8B-B14F-4D97-AF65-F5344CB8AC3E}">
        <p14:creationId xmlns:p14="http://schemas.microsoft.com/office/powerpoint/2010/main" val="21289404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r>
              <a:rPr lang="fr-FR" sz="1100" kern="1200">
                <a:solidFill>
                  <a:schemeClr val="tx1"/>
                </a:solidFill>
                <a:effectLst/>
                <a:latin typeface="+mn-lt"/>
                <a:ea typeface="+mn-ea"/>
                <a:cs typeface="+mn-cs"/>
              </a:rPr>
              <a:t>In in nunc. Class aptent taciti sociosqu ad litora torquent per conubia nostra, per inceptos hymenaeos. Donec ullamcorper fringilla eros. Fusce in sapien eu purus dapibus commodo. Cum sociis natoque penatibus et magnis dis parturient montes, nascetur ridiculus mus. Cras faucibus condimentum odio. Sed ac ligula. Aliquam at eros.</a:t>
            </a:r>
          </a:p>
          <a:p>
            <a:pPr lvl="1"/>
            <a:r>
              <a:rPr lang="fr-FR" sz="1050" kern="1200">
                <a:solidFill>
                  <a:schemeClr val="tx1"/>
                </a:solidFill>
                <a:effectLst/>
                <a:latin typeface="+mn-lt"/>
                <a:ea typeface="+mn-ea"/>
                <a:cs typeface="+mn-cs"/>
              </a:rPr>
              <a:t>Etiam at ligula et tellus ullamcorper ultrices. In fermentum, lorem non cursus porttitor, diam urna accumsan lacus, sed interdum wisi nibh nec nisl. Ut tincidunt volutpat urna. Mauris eleifend nulla eget mauris. Sed cursus quam id felis. Curabitur posuere quam vel nibh. Cras dapibus dapibus nisl. Vestibulum quis dolor a felis congue vehicula.</a:t>
            </a:r>
          </a:p>
          <a:p>
            <a:pPr lvl="1"/>
            <a:r>
              <a:rPr lang="fr-FR" sz="1050" kern="1200">
                <a:solidFill>
                  <a:schemeClr val="tx1"/>
                </a:solidFill>
                <a:effectLst/>
                <a:latin typeface="+mn-lt"/>
                <a:ea typeface="+mn-ea"/>
                <a:cs typeface="+mn-cs"/>
              </a:rPr>
              <a:t>Maecenas pede purus, tristique ac, tempus eget, egestas quis, mauris. Curabitur non eros. Nullam hendrerit bibendum justo. Fusce iaculis, est quis lacinia pretium, pede metus molestie lacus, at gravida wisi ante at libero. Quisque ornare placerat risus. Ut molestie magna at mi. Integer aliquet mauris et nibh. Ut mattis ligula posuere velit.</a:t>
            </a:r>
          </a:p>
          <a:p>
            <a:pPr lvl="1"/>
            <a:r>
              <a:rPr lang="fr-FR" sz="1050" kern="1200">
                <a:solidFill>
                  <a:schemeClr val="tx1"/>
                </a:solidFill>
                <a:effectLst/>
                <a:latin typeface="+mn-lt"/>
                <a:ea typeface="+mn-ea"/>
                <a:cs typeface="+mn-cs"/>
              </a:rPr>
              <a:t>Nunc sagittis. Curabitur varius fringilla nisl. Duis pretium mi euismod erat. Maecenas id augue. Nam vulputate. Duis a quam non neque lobortis malesuada. Praesent euismod. Donec nulla augue, venenatis scelerisque, dapibus a, consequat at, leo.</a:t>
            </a:r>
          </a:p>
          <a:p>
            <a:endParaRPr lang="fr-FR"/>
          </a:p>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5F660184-2949-4909-9774-81FF6984E739}"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43</a:t>
            </a:fld>
            <a:endParaRPr lang="fr-FR" dirty="0"/>
          </a:p>
        </p:txBody>
      </p:sp>
    </p:spTree>
    <p:extLst>
      <p:ext uri="{BB962C8B-B14F-4D97-AF65-F5344CB8AC3E}">
        <p14:creationId xmlns:p14="http://schemas.microsoft.com/office/powerpoint/2010/main" val="24506991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r>
              <a:rPr lang="fr-FR" sz="1100" kern="1200">
                <a:solidFill>
                  <a:schemeClr val="tx1"/>
                </a:solidFill>
                <a:effectLst/>
                <a:latin typeface="+mn-lt"/>
                <a:ea typeface="+mn-ea"/>
                <a:cs typeface="+mn-cs"/>
              </a:rPr>
              <a:t>In in nunc. Class aptent taciti sociosqu ad litora torquent per conubia nostra, per inceptos hymenaeos. Donec ullamcorper fringilla eros. Fusce in sapien eu purus dapibus commodo. Cum sociis natoque penatibus et magnis dis parturient montes, nascetur ridiculus mus. Cras faucibus condimentum odio. Sed ac ligula. Aliquam at eros.</a:t>
            </a:r>
          </a:p>
          <a:p>
            <a:pPr lvl="1"/>
            <a:r>
              <a:rPr lang="fr-FR" sz="1050" kern="1200">
                <a:solidFill>
                  <a:schemeClr val="tx1"/>
                </a:solidFill>
                <a:effectLst/>
                <a:latin typeface="+mn-lt"/>
                <a:ea typeface="+mn-ea"/>
                <a:cs typeface="+mn-cs"/>
              </a:rPr>
              <a:t>Etiam at ligula et tellus ullamcorper ultrices. In fermentum, lorem non cursus porttitor, diam urna accumsan lacus, sed interdum wisi nibh nec nisl. Ut tincidunt volutpat urna. Mauris eleifend nulla eget mauris. Sed cursus quam id felis. Curabitur posuere quam vel nibh. Cras dapibus dapibus nisl. Vestibulum quis dolor a felis congue vehicula.</a:t>
            </a:r>
          </a:p>
          <a:p>
            <a:pPr lvl="1"/>
            <a:r>
              <a:rPr lang="fr-FR" sz="1050" kern="1200">
                <a:solidFill>
                  <a:schemeClr val="tx1"/>
                </a:solidFill>
                <a:effectLst/>
                <a:latin typeface="+mn-lt"/>
                <a:ea typeface="+mn-ea"/>
                <a:cs typeface="+mn-cs"/>
              </a:rPr>
              <a:t>Maecenas pede purus, tristique ac, tempus eget, egestas quis, mauris. Curabitur non eros. Nullam hendrerit bibendum justo. Fusce iaculis, est quis lacinia pretium, pede metus molestie lacus, at gravida wisi ante at libero. Quisque ornare placerat risus. Ut molestie magna at mi. Integer aliquet mauris et nibh. Ut mattis ligula posuere velit.</a:t>
            </a:r>
          </a:p>
          <a:p>
            <a:pPr lvl="1"/>
            <a:r>
              <a:rPr lang="fr-FR" sz="1050" kern="1200">
                <a:solidFill>
                  <a:schemeClr val="tx1"/>
                </a:solidFill>
                <a:effectLst/>
                <a:latin typeface="+mn-lt"/>
                <a:ea typeface="+mn-ea"/>
                <a:cs typeface="+mn-cs"/>
              </a:rPr>
              <a:t>Nunc sagittis. Curabitur varius fringilla nisl. Duis pretium mi euismod erat. Maecenas id augue. Nam vulputate. Duis a quam non neque lobortis malesuada. Praesent euismod. Donec nulla augue, venenatis scelerisque, dapibus a, consequat at, leo.</a:t>
            </a:r>
          </a:p>
          <a:p>
            <a:endParaRPr lang="fr-FR"/>
          </a:p>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878CD883-3DBE-48BA-B933-6932F09E76FE}"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44</a:t>
            </a:fld>
            <a:endParaRPr lang="fr-FR" dirty="0"/>
          </a:p>
        </p:txBody>
      </p:sp>
    </p:spTree>
    <p:extLst>
      <p:ext uri="{BB962C8B-B14F-4D97-AF65-F5344CB8AC3E}">
        <p14:creationId xmlns:p14="http://schemas.microsoft.com/office/powerpoint/2010/main" val="22068306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r>
              <a:rPr lang="fr-FR" sz="1100" kern="1200">
                <a:solidFill>
                  <a:schemeClr val="tx1"/>
                </a:solidFill>
                <a:effectLst/>
                <a:latin typeface="+mn-lt"/>
                <a:ea typeface="+mn-ea"/>
                <a:cs typeface="+mn-cs"/>
              </a:rPr>
              <a:t>In in nunc. Class aptent taciti sociosqu ad litora torquent per conubia nostra, per inceptos hymenaeos. Donec ullamcorper fringilla eros. Fusce in sapien eu purus dapibus commodo. Cum sociis natoque penatibus et magnis dis parturient montes, nascetur ridiculus mus. Cras faucibus condimentum odio. Sed ac ligula. Aliquam at eros.</a:t>
            </a:r>
          </a:p>
          <a:p>
            <a:pPr lvl="1"/>
            <a:r>
              <a:rPr lang="fr-FR" sz="1050" kern="1200">
                <a:solidFill>
                  <a:schemeClr val="tx1"/>
                </a:solidFill>
                <a:effectLst/>
                <a:latin typeface="+mn-lt"/>
                <a:ea typeface="+mn-ea"/>
                <a:cs typeface="+mn-cs"/>
              </a:rPr>
              <a:t>Etiam at ligula et tellus ullamcorper ultrices. In fermentum, lorem non cursus porttitor, diam urna accumsan lacus, sed interdum wisi nibh nec nisl. Ut tincidunt volutpat urna. Mauris eleifend nulla eget mauris. Sed cursus quam id felis. Curabitur posuere quam vel nibh. Cras dapibus dapibus nisl. Vestibulum quis dolor a felis congue vehicula.</a:t>
            </a:r>
          </a:p>
          <a:p>
            <a:pPr lvl="1"/>
            <a:r>
              <a:rPr lang="fr-FR" sz="1050" kern="1200">
                <a:solidFill>
                  <a:schemeClr val="tx1"/>
                </a:solidFill>
                <a:effectLst/>
                <a:latin typeface="+mn-lt"/>
                <a:ea typeface="+mn-ea"/>
                <a:cs typeface="+mn-cs"/>
              </a:rPr>
              <a:t>Maecenas pede purus, tristique ac, tempus eget, egestas quis, mauris. Curabitur non eros. Nullam hendrerit bibendum justo. Fusce iaculis, est quis lacinia pretium, pede metus molestie lacus, at gravida wisi ante at libero. Quisque ornare placerat risus. Ut molestie magna at mi. Integer aliquet mauris et nibh. Ut mattis ligula posuere velit.</a:t>
            </a:r>
          </a:p>
          <a:p>
            <a:pPr lvl="1"/>
            <a:r>
              <a:rPr lang="fr-FR" sz="1050" kern="1200">
                <a:solidFill>
                  <a:schemeClr val="tx1"/>
                </a:solidFill>
                <a:effectLst/>
                <a:latin typeface="+mn-lt"/>
                <a:ea typeface="+mn-ea"/>
                <a:cs typeface="+mn-cs"/>
              </a:rPr>
              <a:t>Nunc sagittis. Curabitur varius fringilla nisl. Duis pretium mi euismod erat. Maecenas id augue. Nam vulputate. Duis a quam non neque lobortis malesuada. Praesent euismod. Donec nulla augue, venenatis scelerisque, dapibus a, consequat at, leo.</a:t>
            </a:r>
          </a:p>
          <a:p>
            <a:endParaRPr lang="fr-FR"/>
          </a:p>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2A977B6C-5754-4B17-B4D6-468C63EC7CED}"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45</a:t>
            </a:fld>
            <a:endParaRPr lang="fr-FR" dirty="0"/>
          </a:p>
        </p:txBody>
      </p:sp>
    </p:spTree>
    <p:extLst>
      <p:ext uri="{BB962C8B-B14F-4D97-AF65-F5344CB8AC3E}">
        <p14:creationId xmlns:p14="http://schemas.microsoft.com/office/powerpoint/2010/main" val="39242068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r>
              <a:rPr lang="fr-FR" sz="1100" kern="1200">
                <a:solidFill>
                  <a:schemeClr val="tx1"/>
                </a:solidFill>
                <a:effectLst/>
                <a:latin typeface="+mn-lt"/>
                <a:ea typeface="+mn-ea"/>
                <a:cs typeface="+mn-cs"/>
              </a:rPr>
              <a:t>In in nunc. Class aptent taciti sociosqu ad litora torquent per conubia nostra, per inceptos hymenaeos. Donec ullamcorper fringilla eros. Fusce in sapien eu purus dapibus commodo. Cum sociis natoque penatibus et magnis dis parturient montes, nascetur ridiculus mus. Cras faucibus condimentum odio. Sed ac ligula. Aliquam at eros.</a:t>
            </a:r>
          </a:p>
          <a:p>
            <a:pPr lvl="1"/>
            <a:r>
              <a:rPr lang="fr-FR" sz="1050" kern="1200">
                <a:solidFill>
                  <a:schemeClr val="tx1"/>
                </a:solidFill>
                <a:effectLst/>
                <a:latin typeface="+mn-lt"/>
                <a:ea typeface="+mn-ea"/>
                <a:cs typeface="+mn-cs"/>
              </a:rPr>
              <a:t>Etiam at ligula et tellus ullamcorper ultrices. In fermentum, lorem non cursus porttitor, diam urna accumsan lacus, sed interdum wisi nibh nec nisl. Ut tincidunt volutpat urna. Mauris eleifend nulla eget mauris. Sed cursus quam id felis. Curabitur posuere quam vel nibh. Cras dapibus dapibus nisl. Vestibulum quis dolor a felis congue vehicula.</a:t>
            </a:r>
          </a:p>
          <a:p>
            <a:pPr lvl="1"/>
            <a:r>
              <a:rPr lang="fr-FR" sz="1050" kern="1200">
                <a:solidFill>
                  <a:schemeClr val="tx1"/>
                </a:solidFill>
                <a:effectLst/>
                <a:latin typeface="+mn-lt"/>
                <a:ea typeface="+mn-ea"/>
                <a:cs typeface="+mn-cs"/>
              </a:rPr>
              <a:t>Maecenas pede purus, tristique ac, tempus eget, egestas quis, mauris. Curabitur non eros. Nullam hendrerit bibendum justo. Fusce iaculis, est quis lacinia pretium, pede metus molestie lacus, at gravida wisi ante at libero. Quisque ornare placerat risus. Ut molestie magna at mi. Integer aliquet mauris et nibh. Ut mattis ligula posuere velit.</a:t>
            </a:r>
          </a:p>
          <a:p>
            <a:pPr lvl="1"/>
            <a:r>
              <a:rPr lang="fr-FR" sz="1050" kern="1200">
                <a:solidFill>
                  <a:schemeClr val="tx1"/>
                </a:solidFill>
                <a:effectLst/>
                <a:latin typeface="+mn-lt"/>
                <a:ea typeface="+mn-ea"/>
                <a:cs typeface="+mn-cs"/>
              </a:rPr>
              <a:t>Nunc sagittis. Curabitur varius fringilla nisl. Duis pretium mi euismod erat. Maecenas id augue. Nam vulputate. Duis a quam non neque lobortis malesuada. Praesent euismod. Donec nulla augue, venenatis scelerisque, dapibus a, consequat at, leo.</a:t>
            </a:r>
          </a:p>
          <a:p>
            <a:endParaRPr lang="fr-FR"/>
          </a:p>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037B6A92-D582-417B-97AE-C5E0B92CB6F0}"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46</a:t>
            </a:fld>
            <a:endParaRPr lang="fr-FR" dirty="0"/>
          </a:p>
        </p:txBody>
      </p:sp>
    </p:spTree>
    <p:extLst>
      <p:ext uri="{BB962C8B-B14F-4D97-AF65-F5344CB8AC3E}">
        <p14:creationId xmlns:p14="http://schemas.microsoft.com/office/powerpoint/2010/main" val="294367346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r>
              <a:rPr lang="fr-FR" sz="1100" kern="1200">
                <a:solidFill>
                  <a:schemeClr val="tx1"/>
                </a:solidFill>
                <a:effectLst/>
                <a:latin typeface="+mn-lt"/>
                <a:ea typeface="+mn-ea"/>
                <a:cs typeface="+mn-cs"/>
              </a:rPr>
              <a:t>In in nunc. Class aptent taciti sociosqu ad litora torquent per conubia nostra, per inceptos hymenaeos. Donec ullamcorper fringilla eros. Fusce in sapien eu purus dapibus commodo. Cum sociis natoque penatibus et magnis dis parturient montes, nascetur ridiculus mus. Cras faucibus condimentum odio. Sed ac ligula. Aliquam at eros.</a:t>
            </a:r>
          </a:p>
          <a:p>
            <a:pPr lvl="1"/>
            <a:r>
              <a:rPr lang="fr-FR" sz="1050" kern="1200">
                <a:solidFill>
                  <a:schemeClr val="tx1"/>
                </a:solidFill>
                <a:effectLst/>
                <a:latin typeface="+mn-lt"/>
                <a:ea typeface="+mn-ea"/>
                <a:cs typeface="+mn-cs"/>
              </a:rPr>
              <a:t>Etiam at ligula et tellus ullamcorper ultrices. In fermentum, lorem non cursus porttitor, diam urna accumsan lacus, sed interdum wisi nibh nec nisl. Ut tincidunt volutpat urna. Mauris eleifend nulla eget mauris. Sed cursus quam id felis. Curabitur posuere quam vel nibh. Cras dapibus dapibus nisl. Vestibulum quis dolor a felis congue vehicula.</a:t>
            </a:r>
          </a:p>
          <a:p>
            <a:pPr lvl="1"/>
            <a:r>
              <a:rPr lang="fr-FR" sz="1050" kern="1200">
                <a:solidFill>
                  <a:schemeClr val="tx1"/>
                </a:solidFill>
                <a:effectLst/>
                <a:latin typeface="+mn-lt"/>
                <a:ea typeface="+mn-ea"/>
                <a:cs typeface="+mn-cs"/>
              </a:rPr>
              <a:t>Maecenas pede purus, tristique ac, tempus eget, egestas quis, mauris. Curabitur non eros. Nullam hendrerit bibendum justo. Fusce iaculis, est quis lacinia pretium, pede metus molestie lacus, at gravida wisi ante at libero. Quisque ornare placerat risus. Ut molestie magna at mi. Integer aliquet mauris et nibh. Ut mattis ligula posuere velit.</a:t>
            </a:r>
          </a:p>
          <a:p>
            <a:pPr lvl="1"/>
            <a:r>
              <a:rPr lang="fr-FR" sz="1050" kern="1200">
                <a:solidFill>
                  <a:schemeClr val="tx1"/>
                </a:solidFill>
                <a:effectLst/>
                <a:latin typeface="+mn-lt"/>
                <a:ea typeface="+mn-ea"/>
                <a:cs typeface="+mn-cs"/>
              </a:rPr>
              <a:t>Nunc sagittis. Curabitur varius fringilla nisl. Duis pretium mi euismod erat. Maecenas id augue. Nam vulputate. Duis a quam non neque lobortis malesuada. Praesent euismod. Donec nulla augue, venenatis scelerisque, dapibus a, consequat at, leo.</a:t>
            </a:r>
          </a:p>
          <a:p>
            <a:endParaRPr lang="fr-FR"/>
          </a:p>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D77E1648-B4F4-4082-9882-1834E5082DDA}"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47</a:t>
            </a:fld>
            <a:endParaRPr lang="fr-FR" dirty="0"/>
          </a:p>
        </p:txBody>
      </p:sp>
    </p:spTree>
    <p:extLst>
      <p:ext uri="{BB962C8B-B14F-4D97-AF65-F5344CB8AC3E}">
        <p14:creationId xmlns:p14="http://schemas.microsoft.com/office/powerpoint/2010/main" val="37446798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E1FA0191-91DD-4D10-86BC-F14BA65CF310}"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48</a:t>
            </a:fld>
            <a:endParaRPr lang="fr-FR" dirty="0"/>
          </a:p>
        </p:txBody>
      </p:sp>
    </p:spTree>
    <p:extLst>
      <p:ext uri="{BB962C8B-B14F-4D97-AF65-F5344CB8AC3E}">
        <p14:creationId xmlns:p14="http://schemas.microsoft.com/office/powerpoint/2010/main" val="37987397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r>
              <a:rPr lang="fr-FR" sz="1100" kern="1200">
                <a:solidFill>
                  <a:schemeClr val="tx1"/>
                </a:solidFill>
                <a:effectLst/>
                <a:latin typeface="+mn-lt"/>
                <a:ea typeface="+mn-ea"/>
                <a:cs typeface="+mn-cs"/>
              </a:rPr>
              <a:t>In in nunc. Class aptent taciti sociosqu ad litora torquent per conubia nostra, per inceptos hymenaeos. Donec ullamcorper fringilla eros. Fusce in sapien eu purus dapibus commodo. Cum sociis natoque penatibus et magnis dis parturient montes, nascetur ridiculus mus. Cras faucibus condimentum odio. Sed ac ligula. Aliquam at eros.</a:t>
            </a:r>
          </a:p>
          <a:p>
            <a:pPr lvl="1"/>
            <a:r>
              <a:rPr lang="fr-FR" sz="1050" kern="1200">
                <a:solidFill>
                  <a:schemeClr val="tx1"/>
                </a:solidFill>
                <a:effectLst/>
                <a:latin typeface="+mn-lt"/>
                <a:ea typeface="+mn-ea"/>
                <a:cs typeface="+mn-cs"/>
              </a:rPr>
              <a:t>Etiam at ligula et tellus ullamcorper ultrices. In fermentum, lorem non cursus porttitor, diam urna accumsan lacus, sed interdum wisi nibh nec nisl. Ut tincidunt volutpat urna. Mauris eleifend nulla eget mauris. Sed cursus quam id felis. Curabitur posuere quam vel nibh. Cras dapibus dapibus nisl. Vestibulum quis dolor a felis congue vehicula.</a:t>
            </a:r>
          </a:p>
          <a:p>
            <a:pPr lvl="1"/>
            <a:r>
              <a:rPr lang="fr-FR" sz="1050" kern="1200">
                <a:solidFill>
                  <a:schemeClr val="tx1"/>
                </a:solidFill>
                <a:effectLst/>
                <a:latin typeface="+mn-lt"/>
                <a:ea typeface="+mn-ea"/>
                <a:cs typeface="+mn-cs"/>
              </a:rPr>
              <a:t>Maecenas pede purus, tristique ac, tempus eget, egestas quis, mauris. Curabitur non eros. Nullam hendrerit bibendum justo. Fusce iaculis, est quis lacinia pretium, pede metus molestie lacus, at gravida wisi ante at libero. Quisque ornare placerat risus. Ut molestie magna at mi. Integer aliquet mauris et nibh. Ut mattis ligula posuere velit.</a:t>
            </a:r>
          </a:p>
          <a:p>
            <a:pPr lvl="1"/>
            <a:r>
              <a:rPr lang="fr-FR" sz="1050" kern="1200">
                <a:solidFill>
                  <a:schemeClr val="tx1"/>
                </a:solidFill>
                <a:effectLst/>
                <a:latin typeface="+mn-lt"/>
                <a:ea typeface="+mn-ea"/>
                <a:cs typeface="+mn-cs"/>
              </a:rPr>
              <a:t>Nunc sagittis. Curabitur varius fringilla nisl. Duis pretium mi euismod erat. Maecenas id augue. Nam vulputate. Duis a quam non neque lobortis malesuada. Praesent euismod. Donec nulla augue, venenatis scelerisque, dapibus a, consequat at, leo.</a:t>
            </a:r>
          </a:p>
          <a:p>
            <a:endParaRPr lang="fr-FR"/>
          </a:p>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B680A3FA-3914-4DDA-A022-EE305AF174B0}"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49</a:t>
            </a:fld>
            <a:endParaRPr lang="fr-FR" dirty="0"/>
          </a:p>
        </p:txBody>
      </p:sp>
    </p:spTree>
    <p:extLst>
      <p:ext uri="{BB962C8B-B14F-4D97-AF65-F5344CB8AC3E}">
        <p14:creationId xmlns:p14="http://schemas.microsoft.com/office/powerpoint/2010/main" val="24768562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r>
              <a:rPr lang="fr-FR" sz="1100" kern="1200">
                <a:solidFill>
                  <a:schemeClr val="tx1"/>
                </a:solidFill>
                <a:effectLst/>
                <a:latin typeface="+mn-lt"/>
                <a:ea typeface="+mn-ea"/>
                <a:cs typeface="+mn-cs"/>
              </a:rPr>
              <a:t>In in nunc. Class aptent taciti sociosqu ad litora torquent per conubia nostra, per inceptos hymenaeos. Donec ullamcorper fringilla eros. Fusce in sapien eu purus dapibus commodo. Cum sociis natoque penatibus et magnis dis parturient montes, nascetur ridiculus mus. Cras faucibus condimentum odio. Sed ac ligula. Aliquam at eros.</a:t>
            </a:r>
          </a:p>
          <a:p>
            <a:pPr lvl="1"/>
            <a:r>
              <a:rPr lang="fr-FR" sz="1050" kern="1200">
                <a:solidFill>
                  <a:schemeClr val="tx1"/>
                </a:solidFill>
                <a:effectLst/>
                <a:latin typeface="+mn-lt"/>
                <a:ea typeface="+mn-ea"/>
                <a:cs typeface="+mn-cs"/>
              </a:rPr>
              <a:t>Etiam at ligula et tellus ullamcorper ultrices. In fermentum, lorem non cursus porttitor, diam urna accumsan lacus, sed interdum wisi nibh nec nisl. Ut tincidunt volutpat urna. Mauris eleifend nulla eget mauris. Sed cursus quam id felis. Curabitur posuere quam vel nibh. Cras dapibus dapibus nisl. Vestibulum quis dolor a felis congue vehicula.</a:t>
            </a:r>
          </a:p>
          <a:p>
            <a:pPr lvl="1"/>
            <a:r>
              <a:rPr lang="fr-FR" sz="1050" kern="1200">
                <a:solidFill>
                  <a:schemeClr val="tx1"/>
                </a:solidFill>
                <a:effectLst/>
                <a:latin typeface="+mn-lt"/>
                <a:ea typeface="+mn-ea"/>
                <a:cs typeface="+mn-cs"/>
              </a:rPr>
              <a:t>Maecenas pede purus, tristique ac, tempus eget, egestas quis, mauris. Curabitur non eros. Nullam hendrerit bibendum justo. Fusce iaculis, est quis lacinia pretium, pede metus molestie lacus, at gravida wisi ante at libero. Quisque ornare placerat risus. Ut molestie magna at mi. Integer aliquet mauris et nibh. Ut mattis ligula posuere velit.</a:t>
            </a:r>
          </a:p>
          <a:p>
            <a:pPr lvl="1"/>
            <a:r>
              <a:rPr lang="fr-FR" sz="1050" kern="1200">
                <a:solidFill>
                  <a:schemeClr val="tx1"/>
                </a:solidFill>
                <a:effectLst/>
                <a:latin typeface="+mn-lt"/>
                <a:ea typeface="+mn-ea"/>
                <a:cs typeface="+mn-cs"/>
              </a:rPr>
              <a:t>Nunc sagittis. Curabitur varius fringilla nisl. Duis pretium mi euismod erat. Maecenas id augue. Nam vulputate. Duis a quam non neque lobortis malesuada. Praesent euismod. Donec nulla augue, venenatis scelerisque, dapibus a, consequat at, leo.</a:t>
            </a:r>
          </a:p>
          <a:p>
            <a:endParaRPr lang="fr-FR"/>
          </a:p>
          <a:p>
            <a:endParaRPr lang="fr-FR"/>
          </a:p>
        </p:txBody>
      </p:sp>
      <p:sp>
        <p:nvSpPr>
          <p:cNvPr id="4" name="Espace réservé de l'en-tête 3"/>
          <p:cNvSpPr>
            <a:spLocks noGrp="1"/>
          </p:cNvSpPr>
          <p:nvPr>
            <p:ph type="hdr" sz="quarter" idx="10"/>
          </p:nvPr>
        </p:nvSpPr>
        <p:spPr/>
        <p:txBody>
          <a:bodyPr/>
          <a:lstStyle/>
          <a:p>
            <a:r>
              <a:rPr lang="fr-FR"/>
              <a:t>La simplicité est la sophistication suprême.</a:t>
            </a:r>
            <a:endParaRPr lang="fr-FR" dirty="0"/>
          </a:p>
        </p:txBody>
      </p:sp>
      <p:sp>
        <p:nvSpPr>
          <p:cNvPr id="5" name="Espace réservé de la date 4"/>
          <p:cNvSpPr>
            <a:spLocks noGrp="1"/>
          </p:cNvSpPr>
          <p:nvPr>
            <p:ph type="dt" idx="11"/>
          </p:nvPr>
        </p:nvSpPr>
        <p:spPr/>
        <p:txBody>
          <a:bodyPr/>
          <a:lstStyle/>
          <a:p>
            <a:fld id="{F94DCAC7-D462-4363-9B45-0604DB41F917}" type="datetime1">
              <a:rPr lang="fr-FR" smtClean="0"/>
              <a:t>12/07/2023</a:t>
            </a:fld>
            <a:endParaRPr lang="fr-FR" dirty="0"/>
          </a:p>
        </p:txBody>
      </p:sp>
      <p:sp>
        <p:nvSpPr>
          <p:cNvPr id="6" name="Espace réservé du pied de page 5"/>
          <p:cNvSpPr>
            <a:spLocks noGrp="1"/>
          </p:cNvSpPr>
          <p:nvPr>
            <p:ph type="ftr" sz="quarter" idx="12"/>
          </p:nvPr>
        </p:nvSpPr>
        <p:spPr/>
        <p:txBody>
          <a:bodyPr/>
          <a:lstStyle/>
          <a:p>
            <a:r>
              <a:rPr lang="fr-FR"/>
              <a:t>Diapo Design Concept</a:t>
            </a:r>
          </a:p>
        </p:txBody>
      </p:sp>
      <p:sp>
        <p:nvSpPr>
          <p:cNvPr id="7" name="Espace réservé du numéro de diapositive 6"/>
          <p:cNvSpPr>
            <a:spLocks noGrp="1"/>
          </p:cNvSpPr>
          <p:nvPr>
            <p:ph type="sldNum" sz="quarter" idx="13"/>
          </p:nvPr>
        </p:nvSpPr>
        <p:spPr/>
        <p:txBody>
          <a:bodyPr/>
          <a:lstStyle/>
          <a:p>
            <a:fld id="{56C83E37-D662-4EFB-A7FE-7DFBACED28CE}" type="slidenum">
              <a:rPr lang="fr-FR" smtClean="0"/>
              <a:pPr/>
              <a:t>50</a:t>
            </a:fld>
            <a:endParaRPr lang="fr-FR" dirty="0"/>
          </a:p>
        </p:txBody>
      </p:sp>
    </p:spTree>
    <p:extLst>
      <p:ext uri="{BB962C8B-B14F-4D97-AF65-F5344CB8AC3E}">
        <p14:creationId xmlns:p14="http://schemas.microsoft.com/office/powerpoint/2010/main" val="3495592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3257358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617149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631274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commentair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2049572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ln>
            <a:noFill/>
          </a:ln>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248605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Logo seul">
    <p:spTree>
      <p:nvGrpSpPr>
        <p:cNvPr id="1" name=""/>
        <p:cNvGrpSpPr/>
        <p:nvPr/>
      </p:nvGrpSpPr>
      <p:grpSpPr>
        <a:xfrm>
          <a:off x="0" y="0"/>
          <a:ext cx="0" cy="0"/>
          <a:chOff x="0" y="0"/>
          <a:chExt cx="0" cy="0"/>
        </a:xfrm>
      </p:grpSpPr>
      <p:sp>
        <p:nvSpPr>
          <p:cNvPr id="5" name="Freeform 60"/>
          <p:cNvSpPr>
            <a:spLocks noChangeArrowheads="1"/>
          </p:cNvSpPr>
          <p:nvPr userDrawn="1"/>
        </p:nvSpPr>
        <p:spPr bwMode="auto">
          <a:xfrm>
            <a:off x="5364921" y="1978090"/>
            <a:ext cx="1462157" cy="1462539"/>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4" name="Rectangle 3"/>
          <p:cNvSpPr/>
          <p:nvPr userDrawn="1"/>
        </p:nvSpPr>
        <p:spPr>
          <a:xfrm>
            <a:off x="2971202" y="3641893"/>
            <a:ext cx="6249596" cy="1015663"/>
          </a:xfrm>
          <a:prstGeom prst="rect">
            <a:avLst/>
          </a:prstGeom>
        </p:spPr>
        <p:txBody>
          <a:bodyPr wrap="none">
            <a:spAutoFit/>
          </a:bodyPr>
          <a:lstStyle/>
          <a:p>
            <a:r>
              <a:rPr lang="fr-FR" sz="6000" dirty="0">
                <a:sym typeface="Webdings" panose="05030102010509060703" pitchFamily="18" charset="2"/>
              </a:rPr>
              <a:t></a:t>
            </a:r>
            <a:r>
              <a:rPr lang="fr-FR" sz="6000" dirty="0"/>
              <a:t>ELEMENT</a:t>
            </a:r>
            <a:r>
              <a:rPr lang="fr-FR" sz="6000" dirty="0">
                <a:solidFill>
                  <a:schemeClr val="tx2"/>
                </a:solidFill>
              </a:rPr>
              <a:t>AIRE </a:t>
            </a:r>
            <a:r>
              <a:rPr lang="fr-FR" sz="6000" dirty="0">
                <a:sym typeface="Webdings" panose="05030102010509060703" pitchFamily="18" charset="2"/>
              </a:rPr>
              <a:t></a:t>
            </a:r>
            <a:endParaRPr lang="fr-FR" sz="6000" dirty="0"/>
          </a:p>
        </p:txBody>
      </p:sp>
      <p:sp>
        <p:nvSpPr>
          <p:cNvPr id="6" name="ZoneTexte 5"/>
          <p:cNvSpPr txBox="1"/>
          <p:nvPr userDrawn="1"/>
        </p:nvSpPr>
        <p:spPr>
          <a:xfrm>
            <a:off x="3331029" y="4472890"/>
            <a:ext cx="5309118" cy="369332"/>
          </a:xfrm>
          <a:prstGeom prst="rect">
            <a:avLst/>
          </a:prstGeom>
          <a:noFill/>
        </p:spPr>
        <p:txBody>
          <a:bodyPr wrap="square" rtlCol="0">
            <a:spAutoFit/>
          </a:bodyPr>
          <a:lstStyle/>
          <a:p>
            <a:pPr algn="ctr"/>
            <a:r>
              <a:rPr lang="fr-FR" b="1"/>
              <a:t>Diapo Design Marketing Template</a:t>
            </a:r>
          </a:p>
        </p:txBody>
      </p:sp>
    </p:spTree>
    <p:extLst>
      <p:ext uri="{BB962C8B-B14F-4D97-AF65-F5344CB8AC3E}">
        <p14:creationId xmlns:p14="http://schemas.microsoft.com/office/powerpoint/2010/main" val="1505766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izz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6293643" y="1856792"/>
            <a:ext cx="5078413" cy="3051110"/>
          </a:xfrm>
        </p:spPr>
        <p:txBody>
          <a:bodyPr/>
          <a:lstStyle>
            <a:lvl1pPr algn="l">
              <a:defRPr/>
            </a:lvl1pPr>
          </a:lstStyle>
          <a:p>
            <a:r>
              <a:rPr lang="fr-FR"/>
              <a:t>réponse</a:t>
            </a:r>
          </a:p>
        </p:txBody>
      </p:sp>
      <p:sp>
        <p:nvSpPr>
          <p:cNvPr id="6" name="Ellipse 5"/>
          <p:cNvSpPr/>
          <p:nvPr userDrawn="1"/>
        </p:nvSpPr>
        <p:spPr>
          <a:xfrm>
            <a:off x="3179763" y="2139950"/>
            <a:ext cx="2593910" cy="2593910"/>
          </a:xfrm>
          <a:prstGeom prst="ellipse">
            <a:avLst/>
          </a:prstGeom>
          <a:blipFill dpi="0" rotWithShape="1">
            <a:blip r:embed="rId2" cstate="print">
              <a:extLst>
                <a:ext uri="{28A0092B-C50C-407E-A947-70E740481C1C}">
                  <a14:useLocalDpi xmlns:a14="http://schemas.microsoft.com/office/drawing/2010/main" val="0"/>
                </a:ext>
              </a:extLst>
            </a:blip>
            <a:srcRect/>
            <a:stretch>
              <a:fillRect l="-103200" t="722" r="-96796" b="-200718"/>
            </a:stretch>
          </a:blip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7"/>
          <p:cNvCxnSpPr/>
          <p:nvPr userDrawn="1"/>
        </p:nvCxnSpPr>
        <p:spPr>
          <a:xfrm>
            <a:off x="-211363" y="3436905"/>
            <a:ext cx="3391126"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8536266"/>
      </p:ext>
    </p:extLst>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ccroche 1">
    <p:bg>
      <p:bgRef idx="1001">
        <a:schemeClr val="bg1"/>
      </p:bgRef>
    </p:bg>
    <p:spTree>
      <p:nvGrpSpPr>
        <p:cNvPr id="1" name=""/>
        <p:cNvGrpSpPr/>
        <p:nvPr/>
      </p:nvGrpSpPr>
      <p:grpSpPr>
        <a:xfrm>
          <a:off x="0" y="0"/>
          <a:ext cx="0" cy="0"/>
          <a:chOff x="0" y="0"/>
          <a:chExt cx="0" cy="0"/>
        </a:xfrm>
      </p:grpSpPr>
      <p:sp>
        <p:nvSpPr>
          <p:cNvPr id="7" name="Espace réservé du texte 6"/>
          <p:cNvSpPr>
            <a:spLocks noGrp="1"/>
          </p:cNvSpPr>
          <p:nvPr>
            <p:ph type="body" sz="quarter" idx="10"/>
          </p:nvPr>
        </p:nvSpPr>
        <p:spPr>
          <a:xfrm>
            <a:off x="839788" y="1268413"/>
            <a:ext cx="5076825" cy="2520950"/>
          </a:xfrm>
        </p:spPr>
        <p:txBody>
          <a:bodyPr anchor="b">
            <a:noAutofit/>
          </a:bodyPr>
          <a:lstStyle>
            <a:lvl1pPr marL="0" indent="0">
              <a:buNone/>
              <a:defRPr sz="4000" b="0" cap="all" baseline="0"/>
            </a:lvl1pPr>
          </a:lstStyle>
          <a:p>
            <a:pPr lvl="0"/>
            <a:r>
              <a:rPr lang="fr-FR"/>
              <a:t>Modifier les styles du texte du masque</a:t>
            </a:r>
          </a:p>
        </p:txBody>
      </p:sp>
      <p:sp>
        <p:nvSpPr>
          <p:cNvPr id="8" name="Espace réservé du texte 6"/>
          <p:cNvSpPr>
            <a:spLocks noGrp="1"/>
          </p:cNvSpPr>
          <p:nvPr>
            <p:ph type="body" sz="quarter" idx="11"/>
          </p:nvPr>
        </p:nvSpPr>
        <p:spPr>
          <a:xfrm>
            <a:off x="839788" y="4149725"/>
            <a:ext cx="5076825" cy="1772104"/>
          </a:xfrm>
        </p:spPr>
        <p:txBody>
          <a:bodyPr anchor="t">
            <a:normAutofit/>
          </a:bodyPr>
          <a:lstStyle>
            <a:lvl1pPr marL="0" indent="0">
              <a:buNone/>
              <a:defRPr sz="2400" b="0" cap="none" baseline="0">
                <a:solidFill>
                  <a:schemeClr val="tx1"/>
                </a:solidFill>
              </a:defRPr>
            </a:lvl1pPr>
          </a:lstStyle>
          <a:p>
            <a:pPr lvl="0"/>
            <a:r>
              <a:rPr lang="fr-FR"/>
              <a:t>Modifier les styles du texte du masque</a:t>
            </a:r>
          </a:p>
        </p:txBody>
      </p:sp>
      <p:sp>
        <p:nvSpPr>
          <p:cNvPr id="9"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bg2"/>
          </a:solidFill>
          <a:ln>
            <a:noFill/>
          </a:ln>
          <a:effectLst/>
        </p:spPr>
        <p:txBody>
          <a:bodyPr wrap="none" anchor="ctr"/>
          <a:lstStyle/>
          <a:p>
            <a:pPr>
              <a:defRPr/>
            </a:pPr>
            <a:endParaRPr lang="en-US">
              <a:solidFill>
                <a:schemeClr val="tx1"/>
              </a:solidFill>
              <a:latin typeface="Roboto Light"/>
              <a:ea typeface="+mn-ea"/>
              <a:cs typeface="+mn-cs"/>
            </a:endParaRPr>
          </a:p>
        </p:txBody>
      </p:sp>
      <p:sp>
        <p:nvSpPr>
          <p:cNvPr id="10" name="Rectangle 9"/>
          <p:cNvSpPr/>
          <p:nvPr userDrawn="1"/>
        </p:nvSpPr>
        <p:spPr>
          <a:xfrm>
            <a:off x="1111858" y="6403461"/>
            <a:ext cx="2470356" cy="276999"/>
          </a:xfrm>
          <a:prstGeom prst="rect">
            <a:avLst/>
          </a:prstGeom>
        </p:spPr>
        <p:txBody>
          <a:bodyPr wrap="none">
            <a:spAutoFit/>
          </a:bodyPr>
          <a:lstStyle/>
          <a:p>
            <a:r>
              <a:rPr lang="fr-FR" sz="1200">
                <a:solidFill>
                  <a:schemeClr val="tx1"/>
                </a:solidFill>
                <a:sym typeface="Webdings" panose="05030102010509060703" pitchFamily="18" charset="2"/>
              </a:rPr>
              <a:t></a:t>
            </a:r>
            <a:r>
              <a:rPr lang="fr-FR" sz="1200">
                <a:solidFill>
                  <a:schemeClr val="tx1"/>
                </a:solidFill>
              </a:rPr>
              <a:t>ELEMENT</a:t>
            </a:r>
            <a:r>
              <a:rPr lang="fr-FR" sz="1200">
                <a:solidFill>
                  <a:schemeClr val="bg2"/>
                </a:solidFill>
              </a:rPr>
              <a:t>AIRE</a:t>
            </a:r>
            <a:r>
              <a:rPr lang="fr-FR" sz="1200">
                <a:solidFill>
                  <a:schemeClr val="tx1"/>
                </a:solidFill>
              </a:rPr>
              <a:t> </a:t>
            </a:r>
            <a:r>
              <a:rPr lang="fr-FR" sz="1200">
                <a:solidFill>
                  <a:schemeClr val="tx1"/>
                </a:solidFill>
                <a:sym typeface="Webdings" panose="05030102010509060703" pitchFamily="18" charset="2"/>
              </a:rPr>
              <a:t>design marketing</a:t>
            </a:r>
            <a:endParaRPr lang="fr-FR" sz="1200">
              <a:solidFill>
                <a:schemeClr val="tx1"/>
              </a:solidFill>
            </a:endParaRPr>
          </a:p>
        </p:txBody>
      </p:sp>
      <p:cxnSp>
        <p:nvCxnSpPr>
          <p:cNvPr id="6" name="Connecteur droit 5"/>
          <p:cNvCxnSpPr/>
          <p:nvPr userDrawn="1"/>
        </p:nvCxnSpPr>
        <p:spPr>
          <a:xfrm>
            <a:off x="566057" y="1268413"/>
            <a:ext cx="0" cy="4653416"/>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Espace réservé pour une image  3"/>
          <p:cNvSpPr>
            <a:spLocks noGrp="1"/>
          </p:cNvSpPr>
          <p:nvPr>
            <p:ph type="pic" sz="quarter" idx="12"/>
          </p:nvPr>
        </p:nvSpPr>
        <p:spPr>
          <a:xfrm>
            <a:off x="6096000" y="0"/>
            <a:ext cx="6096000" cy="6858000"/>
          </a:xfrm>
          <a:solidFill>
            <a:schemeClr val="tx2">
              <a:lumMod val="85000"/>
            </a:schemeClr>
          </a:solidFill>
        </p:spPr>
        <p:txBody>
          <a:bodyPr/>
          <a:lstStyle/>
          <a:p>
            <a:endParaRPr lang="fr-FR"/>
          </a:p>
        </p:txBody>
      </p:sp>
    </p:spTree>
    <p:extLst>
      <p:ext uri="{BB962C8B-B14F-4D97-AF65-F5344CB8AC3E}">
        <p14:creationId xmlns:p14="http://schemas.microsoft.com/office/powerpoint/2010/main" val="2317359710"/>
      </p:ext>
    </p:extLst>
  </p:cSld>
  <p:clrMapOvr>
    <a:overrideClrMapping bg1="dk1" tx1="lt1" bg2="dk2" tx2="lt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ommaire">
    <p:bg>
      <p:bgRef idx="1001">
        <a:schemeClr val="bg1"/>
      </p:bgRef>
    </p:bg>
    <p:spTree>
      <p:nvGrpSpPr>
        <p:cNvPr id="1" name=""/>
        <p:cNvGrpSpPr/>
        <p:nvPr/>
      </p:nvGrpSpPr>
      <p:grpSpPr>
        <a:xfrm>
          <a:off x="0" y="0"/>
          <a:ext cx="0" cy="0"/>
          <a:chOff x="0" y="0"/>
          <a:chExt cx="0" cy="0"/>
        </a:xfrm>
      </p:grpSpPr>
      <p:sp>
        <p:nvSpPr>
          <p:cNvPr id="9"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bg2"/>
          </a:solidFill>
          <a:ln>
            <a:noFill/>
          </a:ln>
          <a:effectLst/>
        </p:spPr>
        <p:txBody>
          <a:bodyPr wrap="none" anchor="ctr"/>
          <a:lstStyle/>
          <a:p>
            <a:pPr>
              <a:defRPr/>
            </a:pPr>
            <a:endParaRPr lang="en-US">
              <a:solidFill>
                <a:schemeClr val="tx1"/>
              </a:solidFill>
              <a:latin typeface="Roboto Light"/>
              <a:ea typeface="+mn-ea"/>
              <a:cs typeface="+mn-cs"/>
            </a:endParaRPr>
          </a:p>
        </p:txBody>
      </p:sp>
      <p:sp>
        <p:nvSpPr>
          <p:cNvPr id="10" name="Rectangle 9"/>
          <p:cNvSpPr/>
          <p:nvPr userDrawn="1"/>
        </p:nvSpPr>
        <p:spPr>
          <a:xfrm>
            <a:off x="1111858" y="6403461"/>
            <a:ext cx="2470356" cy="276999"/>
          </a:xfrm>
          <a:prstGeom prst="rect">
            <a:avLst/>
          </a:prstGeom>
        </p:spPr>
        <p:txBody>
          <a:bodyPr wrap="none">
            <a:spAutoFit/>
          </a:bodyPr>
          <a:lstStyle/>
          <a:p>
            <a:r>
              <a:rPr lang="fr-FR" sz="1200">
                <a:solidFill>
                  <a:schemeClr val="tx1"/>
                </a:solidFill>
                <a:sym typeface="Webdings" panose="05030102010509060703" pitchFamily="18" charset="2"/>
              </a:rPr>
              <a:t></a:t>
            </a:r>
            <a:r>
              <a:rPr lang="fr-FR" sz="1200">
                <a:solidFill>
                  <a:schemeClr val="tx1"/>
                </a:solidFill>
              </a:rPr>
              <a:t>ELEMENT</a:t>
            </a:r>
            <a:r>
              <a:rPr lang="fr-FR" sz="1200">
                <a:solidFill>
                  <a:schemeClr val="bg2"/>
                </a:solidFill>
              </a:rPr>
              <a:t>AIRE</a:t>
            </a:r>
            <a:r>
              <a:rPr lang="fr-FR" sz="1200">
                <a:solidFill>
                  <a:schemeClr val="tx1"/>
                </a:solidFill>
              </a:rPr>
              <a:t> </a:t>
            </a:r>
            <a:r>
              <a:rPr lang="fr-FR" sz="1200">
                <a:solidFill>
                  <a:schemeClr val="tx1"/>
                </a:solidFill>
                <a:sym typeface="Webdings" panose="05030102010509060703" pitchFamily="18" charset="2"/>
              </a:rPr>
              <a:t>design marketing</a:t>
            </a:r>
            <a:endParaRPr lang="fr-FR" sz="1200">
              <a:solidFill>
                <a:schemeClr val="tx1"/>
              </a:solidFill>
            </a:endParaRPr>
          </a:p>
        </p:txBody>
      </p:sp>
      <p:sp>
        <p:nvSpPr>
          <p:cNvPr id="4" name="Espace réservé pour une image  3"/>
          <p:cNvSpPr>
            <a:spLocks noGrp="1"/>
          </p:cNvSpPr>
          <p:nvPr>
            <p:ph type="pic" sz="quarter" idx="12"/>
          </p:nvPr>
        </p:nvSpPr>
        <p:spPr>
          <a:xfrm>
            <a:off x="6096000" y="0"/>
            <a:ext cx="6096000" cy="6858000"/>
          </a:xfrm>
          <a:solidFill>
            <a:schemeClr val="tx2">
              <a:lumMod val="85000"/>
            </a:schemeClr>
          </a:solidFill>
        </p:spPr>
        <p:txBody>
          <a:bodyPr/>
          <a:lstStyle/>
          <a:p>
            <a:endParaRPr lang="fr-FR"/>
          </a:p>
        </p:txBody>
      </p:sp>
      <p:sp>
        <p:nvSpPr>
          <p:cNvPr id="11" name="Titre 1"/>
          <p:cNvSpPr>
            <a:spLocks noGrp="1"/>
          </p:cNvSpPr>
          <p:nvPr>
            <p:ph type="title" hasCustomPrompt="1"/>
          </p:nvPr>
        </p:nvSpPr>
        <p:spPr>
          <a:xfrm>
            <a:off x="838201" y="728662"/>
            <a:ext cx="4320395" cy="539751"/>
          </a:xfrm>
        </p:spPr>
        <p:txBody>
          <a:bodyPr>
            <a:noAutofit/>
          </a:bodyPr>
          <a:lstStyle>
            <a:lvl1pPr>
              <a:defRPr sz="2800"/>
            </a:lvl1pPr>
          </a:lstStyle>
          <a:p>
            <a:r>
              <a:rPr lang="fr-FR"/>
              <a:t>titre</a:t>
            </a:r>
          </a:p>
        </p:txBody>
      </p:sp>
      <p:cxnSp>
        <p:nvCxnSpPr>
          <p:cNvPr id="12" name="Straight Connector 36"/>
          <p:cNvCxnSpPr/>
          <p:nvPr userDrawn="1"/>
        </p:nvCxnSpPr>
        <p:spPr>
          <a:xfrm rot="5400000">
            <a:off x="2998398" y="738134"/>
            <a:ext cx="0" cy="1313401"/>
          </a:xfrm>
          <a:prstGeom prst="line">
            <a:avLst/>
          </a:prstGeom>
          <a:ln w="38100" cmpd="sng">
            <a:solidFill>
              <a:schemeClr val="bg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395407"/>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ommaire / autres">
    <p:bg>
      <p:bgRef idx="1001">
        <a:schemeClr val="bg1"/>
      </p:bgRef>
    </p:bg>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4" name="Espace réservé de la date 3"/>
          <p:cNvSpPr>
            <a:spLocks noGrp="1"/>
          </p:cNvSpPr>
          <p:nvPr>
            <p:ph type="dt" sz="half" idx="10"/>
          </p:nvPr>
        </p:nvSpPr>
        <p:spPr/>
        <p:txBody>
          <a:bodyPr/>
          <a:lstStyle/>
          <a:p>
            <a:endParaRPr lang="fr-F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du numéro de diapositive 8"/>
          <p:cNvSpPr>
            <a:spLocks noGrp="1"/>
          </p:cNvSpPr>
          <p:nvPr>
            <p:ph type="sldNum" sz="quarter" idx="16"/>
          </p:nvPr>
        </p:nvSpPr>
        <p:spPr>
          <a:xfrm>
            <a:off x="8610600" y="6356350"/>
            <a:ext cx="2743200" cy="365125"/>
          </a:xfrm>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12"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bg2"/>
          </a:solidFill>
          <a:ln>
            <a:noFill/>
          </a:ln>
          <a:effectLst/>
        </p:spPr>
        <p:txBody>
          <a:bodyPr wrap="none" anchor="ctr"/>
          <a:lstStyle/>
          <a:p>
            <a:pPr>
              <a:defRPr/>
            </a:pPr>
            <a:endParaRPr lang="en-US">
              <a:solidFill>
                <a:schemeClr val="tx1"/>
              </a:solidFill>
              <a:latin typeface="Roboto Light"/>
              <a:ea typeface="+mn-ea"/>
              <a:cs typeface="+mn-cs"/>
            </a:endParaRPr>
          </a:p>
        </p:txBody>
      </p:sp>
      <p:sp>
        <p:nvSpPr>
          <p:cNvPr id="13" name="Rectangle 12"/>
          <p:cNvSpPr/>
          <p:nvPr userDrawn="1"/>
        </p:nvSpPr>
        <p:spPr>
          <a:xfrm>
            <a:off x="1111858" y="6403461"/>
            <a:ext cx="2470356" cy="276999"/>
          </a:xfrm>
          <a:prstGeom prst="rect">
            <a:avLst/>
          </a:prstGeom>
        </p:spPr>
        <p:txBody>
          <a:bodyPr wrap="none">
            <a:spAutoFit/>
          </a:bodyPr>
          <a:lstStyle/>
          <a:p>
            <a:r>
              <a:rPr lang="fr-FR" sz="1200">
                <a:solidFill>
                  <a:schemeClr val="tx1"/>
                </a:solidFill>
                <a:sym typeface="Webdings" panose="05030102010509060703" pitchFamily="18" charset="2"/>
              </a:rPr>
              <a:t></a:t>
            </a:r>
            <a:r>
              <a:rPr lang="fr-FR" sz="1200">
                <a:solidFill>
                  <a:schemeClr val="tx1"/>
                </a:solidFill>
              </a:rPr>
              <a:t>ELEMENT</a:t>
            </a:r>
            <a:r>
              <a:rPr lang="fr-FR" sz="1200">
                <a:solidFill>
                  <a:schemeClr val="bg2"/>
                </a:solidFill>
              </a:rPr>
              <a:t>AIRE</a:t>
            </a:r>
            <a:r>
              <a:rPr lang="fr-FR" sz="1200">
                <a:solidFill>
                  <a:schemeClr val="tx1"/>
                </a:solidFill>
              </a:rPr>
              <a:t> </a:t>
            </a:r>
            <a:r>
              <a:rPr lang="fr-FR" sz="1200">
                <a:solidFill>
                  <a:schemeClr val="tx1"/>
                </a:solidFill>
                <a:sym typeface="Webdings" panose="05030102010509060703" pitchFamily="18" charset="2"/>
              </a:rPr>
              <a:t>design marketing</a:t>
            </a:r>
            <a:endParaRPr lang="fr-FR" sz="1200">
              <a:solidFill>
                <a:schemeClr val="tx1"/>
              </a:solidFill>
            </a:endParaRPr>
          </a:p>
        </p:txBody>
      </p:sp>
    </p:spTree>
    <p:extLst>
      <p:ext uri="{BB962C8B-B14F-4D97-AF65-F5344CB8AC3E}">
        <p14:creationId xmlns:p14="http://schemas.microsoft.com/office/powerpoint/2010/main" val="3092842787"/>
      </p:ext>
    </p:extLst>
  </p:cSld>
  <p:clrMapOvr>
    <a:overrideClrMapping bg1="dk1" tx1="lt1" bg2="dk2" tx2="lt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Image">
    <p:spTree>
      <p:nvGrpSpPr>
        <p:cNvPr id="1" name=""/>
        <p:cNvGrpSpPr/>
        <p:nvPr/>
      </p:nvGrpSpPr>
      <p:grpSpPr>
        <a:xfrm>
          <a:off x="0" y="0"/>
          <a:ext cx="0" cy="0"/>
          <a:chOff x="0" y="0"/>
          <a:chExt cx="0" cy="0"/>
        </a:xfrm>
      </p:grpSpPr>
      <p:sp>
        <p:nvSpPr>
          <p:cNvPr id="7" name="Espace réservé pour une image  6"/>
          <p:cNvSpPr>
            <a:spLocks noGrp="1"/>
          </p:cNvSpPr>
          <p:nvPr>
            <p:ph type="pic" sz="quarter" idx="10"/>
          </p:nvPr>
        </p:nvSpPr>
        <p:spPr>
          <a:xfrm>
            <a:off x="0" y="0"/>
            <a:ext cx="12192000" cy="6858000"/>
          </a:xfrm>
          <a:solidFill>
            <a:schemeClr val="bg1">
              <a:lumMod val="85000"/>
            </a:schemeClr>
          </a:solidFill>
        </p:spPr>
        <p:txBody>
          <a:bodyPr/>
          <a:lstStyle/>
          <a:p>
            <a:endParaRPr lang="fr-FR"/>
          </a:p>
        </p:txBody>
      </p:sp>
    </p:spTree>
    <p:extLst>
      <p:ext uri="{BB962C8B-B14F-4D97-AF65-F5344CB8AC3E}">
        <p14:creationId xmlns:p14="http://schemas.microsoft.com/office/powerpoint/2010/main" val="3104871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re de section">
    <p:bg>
      <p:bgRef idx="1001">
        <a:schemeClr val="bg1"/>
      </p:bgRef>
    </p:bg>
    <p:spTree>
      <p:nvGrpSpPr>
        <p:cNvPr id="1" name=""/>
        <p:cNvGrpSpPr/>
        <p:nvPr/>
      </p:nvGrpSpPr>
      <p:grpSpPr>
        <a:xfrm>
          <a:off x="0" y="0"/>
          <a:ext cx="0" cy="0"/>
          <a:chOff x="0" y="0"/>
          <a:chExt cx="0" cy="0"/>
        </a:xfrm>
      </p:grpSpPr>
      <p:sp>
        <p:nvSpPr>
          <p:cNvPr id="4" name="Rectangle 3"/>
          <p:cNvSpPr/>
          <p:nvPr userDrawn="1"/>
        </p:nvSpPr>
        <p:spPr>
          <a:xfrm>
            <a:off x="0" y="0"/>
            <a:ext cx="12192000" cy="4224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a:xfrm>
            <a:off x="831850" y="5133976"/>
            <a:ext cx="10515600" cy="1066799"/>
          </a:xfrm>
        </p:spPr>
        <p:txBody>
          <a:bodyPr anchor="b"/>
          <a:lstStyle>
            <a:lvl1pPr algn="l">
              <a:defRPr sz="6000">
                <a:solidFill>
                  <a:schemeClr val="tx1"/>
                </a:solidFill>
              </a:defRPr>
            </a:lvl1pPr>
          </a:lstStyle>
          <a:p>
            <a:r>
              <a:rPr lang="fr-FR"/>
              <a:t>Titre section</a:t>
            </a:r>
          </a:p>
        </p:txBody>
      </p:sp>
      <p:sp>
        <p:nvSpPr>
          <p:cNvPr id="3" name="Espace réservé du texte 2"/>
          <p:cNvSpPr>
            <a:spLocks noGrp="1"/>
          </p:cNvSpPr>
          <p:nvPr>
            <p:ph type="body" idx="1" hasCustomPrompt="1"/>
          </p:nvPr>
        </p:nvSpPr>
        <p:spPr>
          <a:xfrm>
            <a:off x="831850" y="4629718"/>
            <a:ext cx="10515600" cy="484100"/>
          </a:xfrm>
        </p:spPr>
        <p:txBody>
          <a:bodyPr/>
          <a:lstStyle>
            <a:lvl1pPr marL="0" indent="0">
              <a:buNone/>
              <a:defRPr sz="3200" cap="all" baseline="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thématique</a:t>
            </a:r>
          </a:p>
        </p:txBody>
      </p:sp>
      <p:sp>
        <p:nvSpPr>
          <p:cNvPr id="7"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257284-C275-4CE4-BDF3-6EE548FD6CE0}" type="slidenum">
              <a:rPr lang="fr-FR" smtClean="0">
                <a:solidFill>
                  <a:schemeClr val="tx1"/>
                </a:solidFill>
              </a:rPr>
              <a:pPr/>
              <a:t>‹N°›</a:t>
            </a:fld>
            <a:endParaRPr lang="fr-FR">
              <a:solidFill>
                <a:schemeClr val="tx1"/>
              </a:solidFill>
            </a:endParaRPr>
          </a:p>
        </p:txBody>
      </p:sp>
      <p:sp>
        <p:nvSpPr>
          <p:cNvPr id="8"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9" name="Rectangle 8"/>
          <p:cNvSpPr/>
          <p:nvPr userDrawn="1"/>
        </p:nvSpPr>
        <p:spPr>
          <a:xfrm>
            <a:off x="1111858" y="6403461"/>
            <a:ext cx="2470356" cy="276999"/>
          </a:xfrm>
          <a:prstGeom prst="rect">
            <a:avLst/>
          </a:prstGeom>
        </p:spPr>
        <p:txBody>
          <a:bodyPr wrap="none">
            <a:spAutoFit/>
          </a:bodyPr>
          <a:lstStyle/>
          <a:p>
            <a:r>
              <a:rPr lang="fr-FR" sz="1200">
                <a:sym typeface="Webdings" panose="05030102010509060703" pitchFamily="18" charset="2"/>
              </a:rPr>
              <a:t></a:t>
            </a:r>
            <a:r>
              <a:rPr lang="fr-FR" sz="1200"/>
              <a:t>ELEMENT</a:t>
            </a:r>
            <a:r>
              <a:rPr lang="fr-FR" sz="1200">
                <a:solidFill>
                  <a:schemeClr val="bg2"/>
                </a:solidFill>
              </a:rPr>
              <a:t>AIRE </a:t>
            </a:r>
            <a:r>
              <a:rPr lang="fr-FR" sz="1200">
                <a:sym typeface="Webdings" panose="05030102010509060703" pitchFamily="18" charset="2"/>
              </a:rPr>
              <a:t>design marketing</a:t>
            </a:r>
            <a:endParaRPr lang="fr-FR" sz="1200"/>
          </a:p>
        </p:txBody>
      </p:sp>
      <p:sp>
        <p:nvSpPr>
          <p:cNvPr id="11" name="Espace réservé pour une image  10"/>
          <p:cNvSpPr>
            <a:spLocks noGrp="1"/>
          </p:cNvSpPr>
          <p:nvPr>
            <p:ph type="pic" sz="quarter" idx="10"/>
          </p:nvPr>
        </p:nvSpPr>
        <p:spPr>
          <a:xfrm>
            <a:off x="0" y="0"/>
            <a:ext cx="12192000" cy="4149725"/>
          </a:xfrm>
          <a:solidFill>
            <a:schemeClr val="bg2"/>
          </a:solidFill>
        </p:spPr>
        <p:txBody>
          <a:bodyPr/>
          <a:lstStyle/>
          <a:p>
            <a:endParaRPr lang="fr-FR"/>
          </a:p>
        </p:txBody>
      </p:sp>
      <p:sp>
        <p:nvSpPr>
          <p:cNvPr id="5" name="Rectangle 4"/>
          <p:cNvSpPr/>
          <p:nvPr userDrawn="1"/>
        </p:nvSpPr>
        <p:spPr>
          <a:xfrm>
            <a:off x="0" y="4149725"/>
            <a:ext cx="12192000" cy="21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73075023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Tree>
    <p:extLst>
      <p:ext uri="{BB962C8B-B14F-4D97-AF65-F5344CB8AC3E}">
        <p14:creationId xmlns:p14="http://schemas.microsoft.com/office/powerpoint/2010/main" val="3653089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3" name="Espace réservé de la date 2"/>
          <p:cNvSpPr>
            <a:spLocks noGrp="1"/>
          </p:cNvSpPr>
          <p:nvPr>
            <p:ph type="dt" sz="half" idx="14"/>
          </p:nvPr>
        </p:nvSpPr>
        <p:spPr/>
        <p:txBody>
          <a:bodyPr/>
          <a:lstStyle/>
          <a:p>
            <a:endParaRPr lang="fr-FR"/>
          </a:p>
        </p:txBody>
      </p:sp>
      <p:sp>
        <p:nvSpPr>
          <p:cNvPr id="7" name="Espace réservé du pied de page 6"/>
          <p:cNvSpPr>
            <a:spLocks noGrp="1"/>
          </p:cNvSpPr>
          <p:nvPr>
            <p:ph type="ftr" sz="quarter" idx="15"/>
          </p:nvPr>
        </p:nvSpPr>
        <p:spPr/>
        <p:txBody>
          <a:bodyPr/>
          <a:lstStyle/>
          <a:p>
            <a:endParaRPr lang="fr-FR"/>
          </a:p>
        </p:txBody>
      </p:sp>
      <p:sp>
        <p:nvSpPr>
          <p:cNvPr id="9" name="Espace réservé du numéro de diapositive 8"/>
          <p:cNvSpPr>
            <a:spLocks noGrp="1"/>
          </p:cNvSpPr>
          <p:nvPr>
            <p:ph type="sldNum" sz="quarter" idx="16"/>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23598024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re, bandeau, text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4957761"/>
            <a:ext cx="10515601" cy="1243013"/>
          </a:xfrm>
        </p:spPr>
        <p:txBody>
          <a:bodyPr/>
          <a:lstStyle>
            <a:lvl2pPr marL="269875" indent="0">
              <a:buNone/>
              <a:defRPr/>
            </a:lvl2pPr>
          </a:lstStyle>
          <a:p>
            <a:pPr lvl="0"/>
            <a:r>
              <a:rPr lang="fr-FR"/>
              <a:t>Modifier les styles du texte du masque</a:t>
            </a:r>
          </a:p>
          <a:p>
            <a:pPr lvl="1"/>
            <a:endParaRPr lang="fr-F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a:xfrm>
            <a:off x="1168400" y="6369050"/>
            <a:ext cx="3784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0" y="1717675"/>
            <a:ext cx="12192000" cy="3071810"/>
          </a:xfrm>
          <a:solidFill>
            <a:schemeClr val="accent1">
              <a:lumMod val="25000"/>
              <a:lumOff val="75000"/>
            </a:schemeClr>
          </a:solidFill>
        </p:spPr>
        <p:txBody>
          <a:bodyPr>
            <a:normAutofit/>
          </a:bodyPr>
          <a:lstStyle>
            <a:lvl1pPr>
              <a:defRPr sz="1400"/>
            </a:lvl1pPr>
          </a:lstStyle>
          <a:p>
            <a:endParaRPr lang="fr-FR"/>
          </a:p>
        </p:txBody>
      </p:sp>
    </p:spTree>
    <p:extLst>
      <p:ext uri="{BB962C8B-B14F-4D97-AF65-F5344CB8AC3E}">
        <p14:creationId xmlns:p14="http://schemas.microsoft.com/office/powerpoint/2010/main" val="1954470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bandeau, fond, texte">
    <p:spTree>
      <p:nvGrpSpPr>
        <p:cNvPr id="1" name=""/>
        <p:cNvGrpSpPr/>
        <p:nvPr/>
      </p:nvGrpSpPr>
      <p:grpSpPr>
        <a:xfrm>
          <a:off x="0" y="0"/>
          <a:ext cx="0" cy="0"/>
          <a:chOff x="0" y="0"/>
          <a:chExt cx="0" cy="0"/>
        </a:xfrm>
      </p:grpSpPr>
      <p:sp>
        <p:nvSpPr>
          <p:cNvPr id="7" name="Rectangle 6"/>
          <p:cNvSpPr/>
          <p:nvPr userDrawn="1"/>
        </p:nvSpPr>
        <p:spPr>
          <a:xfrm>
            <a:off x="0" y="1700213"/>
            <a:ext cx="12192000" cy="309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4957761"/>
            <a:ext cx="10515601" cy="1243013"/>
          </a:xfrm>
        </p:spPr>
        <p:txBody>
          <a:bodyPr/>
          <a:lstStyle>
            <a:lvl2pPr marL="269875" indent="0">
              <a:buNone/>
              <a:defRPr/>
            </a:lvl2pPr>
          </a:lstStyle>
          <a:p>
            <a:pPr lvl="0"/>
            <a:r>
              <a:rPr lang="fr-FR"/>
              <a:t>Modifier les styles du texte du masque</a:t>
            </a:r>
          </a:p>
          <a:p>
            <a:pPr lvl="1"/>
            <a:endParaRPr lang="fr-F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0" y="1700213"/>
            <a:ext cx="8616950" cy="3096000"/>
          </a:xfrm>
          <a:solidFill>
            <a:schemeClr val="bg1">
              <a:lumMod val="95000"/>
            </a:schemeClr>
          </a:solidFill>
        </p:spPr>
        <p:txBody>
          <a:bodyPr/>
          <a:lstStyle/>
          <a:p>
            <a:endParaRPr lang="fr-FR"/>
          </a:p>
        </p:txBody>
      </p:sp>
      <p:sp>
        <p:nvSpPr>
          <p:cNvPr id="10" name="Espace réservé de la date 9"/>
          <p:cNvSpPr>
            <a:spLocks noGrp="1"/>
          </p:cNvSpPr>
          <p:nvPr>
            <p:ph type="dt" sz="half" idx="15"/>
          </p:nvPr>
        </p:nvSpPr>
        <p:spPr/>
        <p:txBody>
          <a:bodyPr/>
          <a:lstStyle/>
          <a:p>
            <a:endParaRPr lang="fr-FR"/>
          </a:p>
        </p:txBody>
      </p:sp>
      <p:sp>
        <p:nvSpPr>
          <p:cNvPr id="11" name="Espace réservé du pied de page 10"/>
          <p:cNvSpPr>
            <a:spLocks noGrp="1"/>
          </p:cNvSpPr>
          <p:nvPr>
            <p:ph type="ftr" sz="quarter" idx="16"/>
          </p:nvPr>
        </p:nvSpPr>
        <p:spPr/>
        <p:txBody>
          <a:bodyPr/>
          <a:lstStyle/>
          <a:p>
            <a:endParaRPr lang="fr-FR"/>
          </a:p>
        </p:txBody>
      </p:sp>
      <p:sp>
        <p:nvSpPr>
          <p:cNvPr id="12" name="Espace réservé du numéro de diapositive 11"/>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539088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4" name="Rectangle 3"/>
          <p:cNvSpPr/>
          <p:nvPr userDrawn="1"/>
        </p:nvSpPr>
        <p:spPr>
          <a:xfrm>
            <a:off x="3395662" y="0"/>
            <a:ext cx="8796337"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space réservé pour une image  10"/>
          <p:cNvSpPr>
            <a:spLocks noGrp="1"/>
          </p:cNvSpPr>
          <p:nvPr>
            <p:ph type="pic" sz="quarter" idx="10"/>
          </p:nvPr>
        </p:nvSpPr>
        <p:spPr>
          <a:xfrm>
            <a:off x="3611563" y="0"/>
            <a:ext cx="8580436" cy="6858000"/>
          </a:xfrm>
          <a:solidFill>
            <a:schemeClr val="bg2">
              <a:lumMod val="85000"/>
            </a:schemeClr>
          </a:solidFill>
        </p:spPr>
        <p:txBody>
          <a:bodyPr/>
          <a:lstStyle/>
          <a:p>
            <a:endParaRPr lang="fr-FR"/>
          </a:p>
        </p:txBody>
      </p:sp>
      <p:sp>
        <p:nvSpPr>
          <p:cNvPr id="2" name="Titre 1"/>
          <p:cNvSpPr>
            <a:spLocks noGrp="1"/>
          </p:cNvSpPr>
          <p:nvPr>
            <p:ph type="ctrTitle" hasCustomPrompt="1"/>
          </p:nvPr>
        </p:nvSpPr>
        <p:spPr>
          <a:xfrm>
            <a:off x="0" y="1640115"/>
            <a:ext cx="7366000" cy="991734"/>
          </a:xfrm>
          <a:solidFill>
            <a:schemeClr val="accent2"/>
          </a:solidFill>
        </p:spPr>
        <p:txBody>
          <a:bodyPr anchor="ctr">
            <a:normAutofit/>
          </a:bodyPr>
          <a:lstStyle>
            <a:lvl1pPr marL="720000" algn="l">
              <a:defRPr sz="4800">
                <a:solidFill>
                  <a:schemeClr val="bg1"/>
                </a:solidFill>
              </a:defRPr>
            </a:lvl1pPr>
          </a:lstStyle>
          <a:p>
            <a:r>
              <a:rPr lang="fr-FR" dirty="0"/>
              <a:t>Titre présentation</a:t>
            </a:r>
          </a:p>
        </p:txBody>
      </p:sp>
      <p:sp>
        <p:nvSpPr>
          <p:cNvPr id="3" name="Sous-titre 2"/>
          <p:cNvSpPr>
            <a:spLocks noGrp="1"/>
          </p:cNvSpPr>
          <p:nvPr>
            <p:ph type="subTitle" idx="1" hasCustomPrompt="1"/>
          </p:nvPr>
        </p:nvSpPr>
        <p:spPr>
          <a:xfrm>
            <a:off x="0" y="2631849"/>
            <a:ext cx="7366000" cy="547687"/>
          </a:xfrm>
          <a:solidFill>
            <a:schemeClr val="tx1"/>
          </a:solidFill>
        </p:spPr>
        <p:txBody>
          <a:bodyPr anchor="ctr"/>
          <a:lstStyle>
            <a:lvl1pPr marL="720000" indent="0" algn="l">
              <a:buNone/>
              <a:defRPr sz="24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Sous-titre</a:t>
            </a:r>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931" y="5107442"/>
            <a:ext cx="2250352" cy="1029720"/>
          </a:xfrm>
          <a:prstGeom prst="rect">
            <a:avLst/>
          </a:prstGeom>
        </p:spPr>
      </p:pic>
    </p:spTree>
    <p:extLst>
      <p:ext uri="{BB962C8B-B14F-4D97-AF65-F5344CB8AC3E}">
        <p14:creationId xmlns:p14="http://schemas.microsoft.com/office/powerpoint/2010/main" val="7351807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re, bandeau, fond, texte 2">
    <p:spTree>
      <p:nvGrpSpPr>
        <p:cNvPr id="1" name=""/>
        <p:cNvGrpSpPr/>
        <p:nvPr/>
      </p:nvGrpSpPr>
      <p:grpSpPr>
        <a:xfrm>
          <a:off x="0" y="0"/>
          <a:ext cx="0" cy="0"/>
          <a:chOff x="0" y="0"/>
          <a:chExt cx="0" cy="0"/>
        </a:xfrm>
      </p:grpSpPr>
      <p:sp>
        <p:nvSpPr>
          <p:cNvPr id="7" name="Rectangle 6"/>
          <p:cNvSpPr/>
          <p:nvPr userDrawn="1"/>
        </p:nvSpPr>
        <p:spPr>
          <a:xfrm>
            <a:off x="0" y="1700213"/>
            <a:ext cx="12192000" cy="309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4957761"/>
            <a:ext cx="10515601" cy="1243013"/>
          </a:xfrm>
        </p:spPr>
        <p:txBody>
          <a:bodyPr/>
          <a:lstStyle>
            <a:lvl2pPr marL="269875" indent="0">
              <a:buNone/>
              <a:defRPr/>
            </a:lvl2pPr>
          </a:lstStyle>
          <a:p>
            <a:pPr lvl="0"/>
            <a:r>
              <a:rPr lang="fr-FR"/>
              <a:t>Modifier les styles du texte du masque</a:t>
            </a:r>
          </a:p>
          <a:p>
            <a:pPr lvl="1"/>
            <a:endParaRPr lang="fr-F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3575050" y="1700213"/>
            <a:ext cx="8616950" cy="3096000"/>
          </a:xfrm>
          <a:solidFill>
            <a:schemeClr val="bg1">
              <a:lumMod val="95000"/>
            </a:schemeClr>
          </a:solidFill>
        </p:spPr>
        <p:txBody>
          <a:bodyPr>
            <a:normAutofit/>
          </a:bodyPr>
          <a:lstStyle>
            <a:lvl1pPr>
              <a:defRPr sz="1400"/>
            </a:lvl1pPr>
          </a:lstStyle>
          <a:p>
            <a:endParaRPr lang="fr-FR"/>
          </a:p>
        </p:txBody>
      </p:sp>
      <p:sp>
        <p:nvSpPr>
          <p:cNvPr id="10" name="Espace réservé de la date 9"/>
          <p:cNvSpPr>
            <a:spLocks noGrp="1"/>
          </p:cNvSpPr>
          <p:nvPr>
            <p:ph type="dt" sz="half" idx="15"/>
          </p:nvPr>
        </p:nvSpPr>
        <p:spPr/>
        <p:txBody>
          <a:bodyPr/>
          <a:lstStyle/>
          <a:p>
            <a:endParaRPr lang="fr-FR"/>
          </a:p>
        </p:txBody>
      </p:sp>
      <p:sp>
        <p:nvSpPr>
          <p:cNvPr id="11" name="Espace réservé du pied de page 10"/>
          <p:cNvSpPr>
            <a:spLocks noGrp="1"/>
          </p:cNvSpPr>
          <p:nvPr>
            <p:ph type="ftr" sz="quarter" idx="16"/>
          </p:nvPr>
        </p:nvSpPr>
        <p:spPr/>
        <p:txBody>
          <a:bodyPr/>
          <a:lstStyle/>
          <a:p>
            <a:endParaRPr lang="fr-FR"/>
          </a:p>
        </p:txBody>
      </p:sp>
      <p:sp>
        <p:nvSpPr>
          <p:cNvPr id="12" name="Espace réservé du numéro de diapositive 11"/>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9678891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gauche + Text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6275388" y="1717675"/>
            <a:ext cx="5078413" cy="4483099"/>
          </a:xfrm>
        </p:spPr>
        <p:txBody>
          <a:bodyPr/>
          <a:lstStyle>
            <a:lvl2pPr marL="269875" indent="0">
              <a:buNone/>
              <a:defRPr/>
            </a:lvl2pPr>
          </a:lstStyle>
          <a:p>
            <a:pPr lvl="0"/>
            <a:r>
              <a:rPr lang="fr-FR"/>
              <a:t>Modifier les styles du texte du masque</a:t>
            </a:r>
          </a:p>
          <a:p>
            <a:pPr lvl="1"/>
            <a:endParaRPr lang="fr-F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0" y="1717675"/>
            <a:ext cx="6096000" cy="4483100"/>
          </a:xfrm>
          <a:solidFill>
            <a:schemeClr val="bg1">
              <a:lumMod val="95000"/>
            </a:schemeClr>
          </a:solidFill>
        </p:spPr>
        <p:txBody>
          <a:bodyPr/>
          <a:lstStyle/>
          <a:p>
            <a:endParaRPr lang="fr-FR"/>
          </a:p>
        </p:txBody>
      </p:sp>
      <p:sp>
        <p:nvSpPr>
          <p:cNvPr id="7" name="Espace réservé de la date 6"/>
          <p:cNvSpPr>
            <a:spLocks noGrp="1"/>
          </p:cNvSpPr>
          <p:nvPr>
            <p:ph type="dt" sz="half" idx="15"/>
          </p:nvPr>
        </p:nvSpPr>
        <p:spPr/>
        <p:txBody>
          <a:bodyPr/>
          <a:lstStyle/>
          <a:p>
            <a:endParaRPr lang="fr-FR"/>
          </a:p>
        </p:txBody>
      </p:sp>
      <p:sp>
        <p:nvSpPr>
          <p:cNvPr id="10" name="Espace réservé du pied de page 9"/>
          <p:cNvSpPr>
            <a:spLocks noGrp="1"/>
          </p:cNvSpPr>
          <p:nvPr>
            <p:ph type="ftr" sz="quarter" idx="16"/>
          </p:nvPr>
        </p:nvSpPr>
        <p:spPr/>
        <p:txBody>
          <a:bodyPr/>
          <a:lstStyle/>
          <a:p>
            <a:endParaRPr lang="fr-FR"/>
          </a:p>
        </p:txBody>
      </p:sp>
      <p:sp>
        <p:nvSpPr>
          <p:cNvPr id="11" name="Espace réservé du numéro de diapositive 10"/>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3060608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1700213"/>
            <a:ext cx="5078413" cy="4476750"/>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9" name="Espace réservé du contenu 2"/>
          <p:cNvSpPr>
            <a:spLocks noGrp="1"/>
          </p:cNvSpPr>
          <p:nvPr>
            <p:ph idx="14"/>
          </p:nvPr>
        </p:nvSpPr>
        <p:spPr>
          <a:xfrm>
            <a:off x="6273800" y="1700213"/>
            <a:ext cx="5078413" cy="4476750"/>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Tree>
    <p:extLst>
      <p:ext uri="{BB962C8B-B14F-4D97-AF65-F5344CB8AC3E}">
        <p14:creationId xmlns:p14="http://schemas.microsoft.com/office/powerpoint/2010/main" val="1565688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e gauch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1700213"/>
            <a:ext cx="5078413" cy="4476750"/>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a:xfrm>
            <a:off x="1168400" y="6369050"/>
            <a:ext cx="3784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Tree>
    <p:extLst>
      <p:ext uri="{BB962C8B-B14F-4D97-AF65-F5344CB8AC3E}">
        <p14:creationId xmlns:p14="http://schemas.microsoft.com/office/powerpoint/2010/main" val="24333151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e droit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9" name="Espace réservé du contenu 2"/>
          <p:cNvSpPr>
            <a:spLocks noGrp="1"/>
          </p:cNvSpPr>
          <p:nvPr>
            <p:ph idx="14"/>
          </p:nvPr>
        </p:nvSpPr>
        <p:spPr>
          <a:xfrm>
            <a:off x="6285723" y="1700213"/>
            <a:ext cx="5078413" cy="4476750"/>
          </a:xfrm>
        </p:spPr>
        <p:txBody>
          <a:bodyPr/>
          <a:lstStyle/>
          <a:p>
            <a:pPr lvl="0"/>
            <a:r>
              <a:rPr lang="fr-FR" dirty="0"/>
              <a:t>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3" name="Espace réservé de la date 2"/>
          <p:cNvSpPr>
            <a:spLocks noGrp="1"/>
          </p:cNvSpPr>
          <p:nvPr>
            <p:ph type="dt" sz="half" idx="15"/>
          </p:nvPr>
        </p:nvSpPr>
        <p:spPr/>
        <p:txBody>
          <a:bodyPr/>
          <a:lstStyle/>
          <a:p>
            <a:endParaRPr lang="fr-FR"/>
          </a:p>
        </p:txBody>
      </p:sp>
      <p:sp>
        <p:nvSpPr>
          <p:cNvPr id="7" name="Espace réservé du pied de page 6"/>
          <p:cNvSpPr>
            <a:spLocks noGrp="1"/>
          </p:cNvSpPr>
          <p:nvPr>
            <p:ph type="ftr" sz="quarter" idx="16"/>
          </p:nvPr>
        </p:nvSpPr>
        <p:spPr/>
        <p:txBody>
          <a:bodyPr/>
          <a:lstStyle/>
          <a:p>
            <a:endParaRPr lang="fr-FR"/>
          </a:p>
        </p:txBody>
      </p:sp>
      <p:sp>
        <p:nvSpPr>
          <p:cNvPr id="10" name="Espace réservé du numéro de diapositive 9"/>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39986775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e haut">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9" name="Espace réservé du contenu 2"/>
          <p:cNvSpPr>
            <a:spLocks noGrp="1"/>
          </p:cNvSpPr>
          <p:nvPr>
            <p:ph idx="14"/>
          </p:nvPr>
        </p:nvSpPr>
        <p:spPr>
          <a:xfrm>
            <a:off x="838201" y="1825625"/>
            <a:ext cx="10525936" cy="19637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Espace réservé de la date 2"/>
          <p:cNvSpPr>
            <a:spLocks noGrp="1"/>
          </p:cNvSpPr>
          <p:nvPr>
            <p:ph type="dt" sz="half" idx="15"/>
          </p:nvPr>
        </p:nvSpPr>
        <p:spPr/>
        <p:txBody>
          <a:bodyPr/>
          <a:lstStyle/>
          <a:p>
            <a:endParaRPr lang="fr-FR"/>
          </a:p>
        </p:txBody>
      </p:sp>
      <p:sp>
        <p:nvSpPr>
          <p:cNvPr id="7" name="Espace réservé du pied de page 6"/>
          <p:cNvSpPr>
            <a:spLocks noGrp="1"/>
          </p:cNvSpPr>
          <p:nvPr>
            <p:ph type="ftr" sz="quarter" idx="16"/>
          </p:nvPr>
        </p:nvSpPr>
        <p:spPr/>
        <p:txBody>
          <a:bodyPr/>
          <a:lstStyle/>
          <a:p>
            <a:endParaRPr lang="fr-FR"/>
          </a:p>
        </p:txBody>
      </p:sp>
      <p:sp>
        <p:nvSpPr>
          <p:cNvPr id="10" name="Espace réservé du numéro de diapositive 9"/>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4845894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e ba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9" name="Espace réservé du contenu 2"/>
          <p:cNvSpPr>
            <a:spLocks noGrp="1"/>
          </p:cNvSpPr>
          <p:nvPr>
            <p:ph idx="14"/>
          </p:nvPr>
        </p:nvSpPr>
        <p:spPr>
          <a:xfrm>
            <a:off x="838201" y="4149725"/>
            <a:ext cx="10525936" cy="2033523"/>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Espace réservé de la date 2"/>
          <p:cNvSpPr>
            <a:spLocks noGrp="1"/>
          </p:cNvSpPr>
          <p:nvPr>
            <p:ph type="dt" sz="half" idx="15"/>
          </p:nvPr>
        </p:nvSpPr>
        <p:spPr/>
        <p:txBody>
          <a:bodyPr/>
          <a:lstStyle/>
          <a:p>
            <a:endParaRPr lang="fr-FR"/>
          </a:p>
        </p:txBody>
      </p:sp>
      <p:sp>
        <p:nvSpPr>
          <p:cNvPr id="7" name="Espace réservé du pied de page 6"/>
          <p:cNvSpPr>
            <a:spLocks noGrp="1"/>
          </p:cNvSpPr>
          <p:nvPr>
            <p:ph type="ftr" sz="quarter" idx="16"/>
          </p:nvPr>
        </p:nvSpPr>
        <p:spPr/>
        <p:txBody>
          <a:bodyPr/>
          <a:lstStyle/>
          <a:p>
            <a:endParaRPr lang="fr-FR"/>
          </a:p>
        </p:txBody>
      </p:sp>
      <p:sp>
        <p:nvSpPr>
          <p:cNvPr id="10" name="Espace réservé du numéro de diapositive 9"/>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19454158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Pied de pag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endParaRPr lang="fr-FR"/>
          </a:p>
        </p:txBody>
      </p:sp>
      <p:sp>
        <p:nvSpPr>
          <p:cNvPr id="4" name="Espace réservé du numéro de diapositive 3"/>
          <p:cNvSpPr>
            <a:spLocks noGrp="1"/>
          </p:cNvSpPr>
          <p:nvPr>
            <p:ph type="sldNum" sz="quarter" idx="11"/>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5" name="Espace réservé du pied de page 4"/>
          <p:cNvSpPr>
            <a:spLocks noGrp="1"/>
          </p:cNvSpPr>
          <p:nvPr>
            <p:ph type="ftr" sz="quarter" idx="12"/>
          </p:nvPr>
        </p:nvSpPr>
        <p:spPr/>
        <p:txBody>
          <a:bodyPr/>
          <a:lstStyle/>
          <a:p>
            <a:endParaRPr lang="fr-FR"/>
          </a:p>
        </p:txBody>
      </p:sp>
      <p:sp>
        <p:nvSpPr>
          <p:cNvPr id="7"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8" name="Rectangle 7"/>
          <p:cNvSpPr/>
          <p:nvPr userDrawn="1"/>
        </p:nvSpPr>
        <p:spPr>
          <a:xfrm>
            <a:off x="1111858" y="6403461"/>
            <a:ext cx="2470356" cy="276999"/>
          </a:xfrm>
          <a:prstGeom prst="rect">
            <a:avLst/>
          </a:prstGeom>
        </p:spPr>
        <p:txBody>
          <a:bodyPr wrap="none">
            <a:spAutoFit/>
          </a:bodyPr>
          <a:lstStyle/>
          <a:p>
            <a:r>
              <a:rPr lang="fr-FR" sz="1200">
                <a:sym typeface="Webdings" panose="05030102010509060703" pitchFamily="18" charset="2"/>
              </a:rPr>
              <a:t></a:t>
            </a:r>
            <a:r>
              <a:rPr lang="fr-FR" sz="1200"/>
              <a:t>ELEMENT</a:t>
            </a:r>
            <a:r>
              <a:rPr lang="fr-FR" sz="1200">
                <a:solidFill>
                  <a:schemeClr val="tx2"/>
                </a:solidFill>
              </a:rPr>
              <a:t>AIRE </a:t>
            </a:r>
            <a:r>
              <a:rPr lang="fr-FR" sz="1200">
                <a:sym typeface="Webdings" panose="05030102010509060703" pitchFamily="18" charset="2"/>
              </a:rPr>
              <a:t>design marketing</a:t>
            </a:r>
            <a:endParaRPr lang="fr-FR" sz="1200"/>
          </a:p>
        </p:txBody>
      </p:sp>
    </p:spTree>
    <p:extLst>
      <p:ext uri="{BB962C8B-B14F-4D97-AF65-F5344CB8AC3E}">
        <p14:creationId xmlns:p14="http://schemas.microsoft.com/office/powerpoint/2010/main" val="28497475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8799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e la date 2"/>
          <p:cNvSpPr>
            <a:spLocks noGrp="1"/>
          </p:cNvSpPr>
          <p:nvPr>
            <p:ph type="dt" sz="half" idx="10"/>
          </p:nvPr>
        </p:nvSpPr>
        <p:spPr/>
        <p:txBody>
          <a:bodyPr/>
          <a:lstStyle/>
          <a:p>
            <a:endParaRPr lang="fr-FR"/>
          </a:p>
        </p:txBody>
      </p:sp>
      <p:sp>
        <p:nvSpPr>
          <p:cNvPr id="4" name="Espace réservé du numéro de diapositive 3"/>
          <p:cNvSpPr>
            <a:spLocks noGrp="1"/>
          </p:cNvSpPr>
          <p:nvPr>
            <p:ph type="sldNum" sz="quarter" idx="11"/>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5" name="Espace réservé du pied de page 4"/>
          <p:cNvSpPr>
            <a:spLocks noGrp="1"/>
          </p:cNvSpPr>
          <p:nvPr>
            <p:ph type="ftr" sz="quarter" idx="12"/>
          </p:nvPr>
        </p:nvSpPr>
        <p:spPr/>
        <p:txBody>
          <a:bodyPr/>
          <a:lstStyle/>
          <a:p>
            <a:endParaRPr lang="fr-FR"/>
          </a:p>
        </p:txBody>
      </p:sp>
      <p:sp>
        <p:nvSpPr>
          <p:cNvPr id="6"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8" name="Espace réservé pour une image  7"/>
          <p:cNvSpPr>
            <a:spLocks noGrp="1"/>
          </p:cNvSpPr>
          <p:nvPr>
            <p:ph type="pic" sz="quarter" idx="14"/>
          </p:nvPr>
        </p:nvSpPr>
        <p:spPr>
          <a:xfrm>
            <a:off x="824717" y="1700213"/>
            <a:ext cx="2336800" cy="2089150"/>
          </a:xfrm>
          <a:solidFill>
            <a:schemeClr val="accent1">
              <a:lumMod val="25000"/>
              <a:lumOff val="75000"/>
            </a:schemeClr>
          </a:solidFill>
        </p:spPr>
        <p:txBody>
          <a:bodyPr>
            <a:normAutofit/>
          </a:bodyPr>
          <a:lstStyle>
            <a:lvl1pPr>
              <a:defRPr sz="1200">
                <a:solidFill>
                  <a:schemeClr val="bg1"/>
                </a:solidFill>
              </a:defRPr>
            </a:lvl1pPr>
          </a:lstStyle>
          <a:p>
            <a:endParaRPr lang="fr-FR"/>
          </a:p>
        </p:txBody>
      </p:sp>
      <p:sp>
        <p:nvSpPr>
          <p:cNvPr id="9" name="Espace réservé pour une image  7"/>
          <p:cNvSpPr>
            <a:spLocks noGrp="1"/>
          </p:cNvSpPr>
          <p:nvPr>
            <p:ph type="pic" sz="quarter" idx="15"/>
          </p:nvPr>
        </p:nvSpPr>
        <p:spPr>
          <a:xfrm>
            <a:off x="3567026" y="1700213"/>
            <a:ext cx="2336800" cy="2089150"/>
          </a:xfrm>
          <a:solidFill>
            <a:schemeClr val="accent1">
              <a:lumMod val="25000"/>
              <a:lumOff val="75000"/>
            </a:schemeClr>
          </a:solidFill>
        </p:spPr>
        <p:txBody>
          <a:bodyPr>
            <a:normAutofit/>
          </a:bodyPr>
          <a:lstStyle>
            <a:lvl1pPr>
              <a:defRPr sz="1200">
                <a:solidFill>
                  <a:schemeClr val="bg1"/>
                </a:solidFill>
              </a:defRPr>
            </a:lvl1pPr>
          </a:lstStyle>
          <a:p>
            <a:endParaRPr lang="fr-FR"/>
          </a:p>
        </p:txBody>
      </p:sp>
      <p:sp>
        <p:nvSpPr>
          <p:cNvPr id="10" name="Espace réservé pour une image  7"/>
          <p:cNvSpPr>
            <a:spLocks noGrp="1"/>
          </p:cNvSpPr>
          <p:nvPr>
            <p:ph type="pic" sz="quarter" idx="16"/>
          </p:nvPr>
        </p:nvSpPr>
        <p:spPr>
          <a:xfrm>
            <a:off x="6309335" y="1700213"/>
            <a:ext cx="2336800" cy="2089150"/>
          </a:xfrm>
          <a:solidFill>
            <a:schemeClr val="accent1">
              <a:lumMod val="25000"/>
              <a:lumOff val="75000"/>
            </a:schemeClr>
          </a:solidFill>
        </p:spPr>
        <p:txBody>
          <a:bodyPr>
            <a:normAutofit/>
          </a:bodyPr>
          <a:lstStyle>
            <a:lvl1pPr>
              <a:defRPr sz="1200">
                <a:solidFill>
                  <a:schemeClr val="bg1"/>
                </a:solidFill>
              </a:defRPr>
            </a:lvl1pPr>
          </a:lstStyle>
          <a:p>
            <a:endParaRPr lang="fr-FR"/>
          </a:p>
        </p:txBody>
      </p:sp>
      <p:sp>
        <p:nvSpPr>
          <p:cNvPr id="11" name="Espace réservé pour une image  7"/>
          <p:cNvSpPr>
            <a:spLocks noGrp="1"/>
          </p:cNvSpPr>
          <p:nvPr>
            <p:ph type="pic" sz="quarter" idx="17"/>
          </p:nvPr>
        </p:nvSpPr>
        <p:spPr>
          <a:xfrm>
            <a:off x="9051644" y="1700213"/>
            <a:ext cx="2336800" cy="2089150"/>
          </a:xfrm>
          <a:solidFill>
            <a:schemeClr val="accent1">
              <a:lumMod val="25000"/>
              <a:lumOff val="75000"/>
            </a:schemeClr>
          </a:solidFill>
        </p:spPr>
        <p:txBody>
          <a:bodyPr>
            <a:normAutofit/>
          </a:bodyPr>
          <a:lstStyle>
            <a:lvl1pPr>
              <a:defRPr sz="1200">
                <a:solidFill>
                  <a:schemeClr val="bg1"/>
                </a:solidFill>
              </a:defRPr>
            </a:lvl1pPr>
          </a:lstStyle>
          <a:p>
            <a:endParaRPr lang="fr-FR"/>
          </a:p>
        </p:txBody>
      </p:sp>
    </p:spTree>
    <p:extLst>
      <p:ext uri="{BB962C8B-B14F-4D97-AF65-F5344CB8AC3E}">
        <p14:creationId xmlns:p14="http://schemas.microsoft.com/office/powerpoint/2010/main" val="646818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Vidéo">
    <p:spTree>
      <p:nvGrpSpPr>
        <p:cNvPr id="1" name=""/>
        <p:cNvGrpSpPr/>
        <p:nvPr/>
      </p:nvGrpSpPr>
      <p:grpSpPr>
        <a:xfrm>
          <a:off x="0" y="0"/>
          <a:ext cx="0" cy="0"/>
          <a:chOff x="0" y="0"/>
          <a:chExt cx="0" cy="0"/>
        </a:xfrm>
      </p:grpSpPr>
      <p:pic>
        <p:nvPicPr>
          <p:cNvPr id="9"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08167" y="1006475"/>
            <a:ext cx="8199590" cy="4651376"/>
          </a:xfrm>
          <a:prstGeom prst="rect">
            <a:avLst/>
          </a:prstGeom>
          <a:effectLst>
            <a:reflection stA="14000" endPos="12000" dist="63500" dir="5400000" sy="-100000" algn="bl" rotWithShape="0"/>
          </a:effectLst>
        </p:spPr>
      </p:pic>
      <p:sp>
        <p:nvSpPr>
          <p:cNvPr id="11" name="Espace réservé de l'élément multimédia 10"/>
          <p:cNvSpPr>
            <a:spLocks noGrp="1"/>
          </p:cNvSpPr>
          <p:nvPr>
            <p:ph type="media" sz="quarter" idx="14"/>
          </p:nvPr>
        </p:nvSpPr>
        <p:spPr>
          <a:xfrm>
            <a:off x="3182078" y="1336015"/>
            <a:ext cx="6191382" cy="3854184"/>
          </a:xfrm>
          <a:solidFill>
            <a:schemeClr val="bg2">
              <a:lumMod val="85000"/>
            </a:schemeClr>
          </a:solidFill>
        </p:spPr>
        <p:txBody>
          <a:bodyPr/>
          <a:lstStyle/>
          <a:p>
            <a:endParaRPr lang="fr-FR"/>
          </a:p>
        </p:txBody>
      </p:sp>
    </p:spTree>
    <p:extLst>
      <p:ext uri="{BB962C8B-B14F-4D97-AF65-F5344CB8AC3E}">
        <p14:creationId xmlns:p14="http://schemas.microsoft.com/office/powerpoint/2010/main" val="15432887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 images bi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p>
            <a:r>
              <a:rPr lang="fr-FR"/>
              <a:t>accroche</a:t>
            </a:r>
          </a:p>
        </p:txBody>
      </p:sp>
      <p:sp>
        <p:nvSpPr>
          <p:cNvPr id="3" name="Espace réservé de la date 2"/>
          <p:cNvSpPr>
            <a:spLocks noGrp="1"/>
          </p:cNvSpPr>
          <p:nvPr>
            <p:ph type="dt" sz="half" idx="10"/>
          </p:nvPr>
        </p:nvSpPr>
        <p:spPr/>
        <p:txBody>
          <a:bodyPr/>
          <a:lstStyle/>
          <a:p>
            <a:endParaRPr lang="fr-FR"/>
          </a:p>
        </p:txBody>
      </p:sp>
      <p:sp>
        <p:nvSpPr>
          <p:cNvPr id="4" name="Espace réservé du numéro de diapositive 3"/>
          <p:cNvSpPr>
            <a:spLocks noGrp="1"/>
          </p:cNvSpPr>
          <p:nvPr>
            <p:ph type="sldNum" sz="quarter" idx="11"/>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5" name="Espace réservé du pied de page 4"/>
          <p:cNvSpPr>
            <a:spLocks noGrp="1"/>
          </p:cNvSpPr>
          <p:nvPr>
            <p:ph type="ftr" sz="quarter" idx="12"/>
          </p:nvPr>
        </p:nvSpPr>
        <p:spPr/>
        <p:txBody>
          <a:bodyPr/>
          <a:lstStyle/>
          <a:p>
            <a:endParaRPr lang="fr-FR"/>
          </a:p>
        </p:txBody>
      </p:sp>
      <p:sp>
        <p:nvSpPr>
          <p:cNvPr id="6"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8" name="Espace réservé pour une image  7"/>
          <p:cNvSpPr>
            <a:spLocks noGrp="1"/>
          </p:cNvSpPr>
          <p:nvPr>
            <p:ph type="pic" sz="quarter" idx="14"/>
          </p:nvPr>
        </p:nvSpPr>
        <p:spPr>
          <a:xfrm>
            <a:off x="824717" y="1700213"/>
            <a:ext cx="2336800" cy="2089150"/>
          </a:xfrm>
          <a:prstGeom prst="roundRect">
            <a:avLst/>
          </a:prstGeom>
          <a:solidFill>
            <a:schemeClr val="accent1">
              <a:lumMod val="25000"/>
              <a:lumOff val="75000"/>
            </a:schemeClr>
          </a:solidFill>
        </p:spPr>
        <p:txBody>
          <a:bodyPr>
            <a:normAutofit/>
          </a:bodyPr>
          <a:lstStyle>
            <a:lvl1pPr>
              <a:defRPr sz="1200">
                <a:solidFill>
                  <a:schemeClr val="bg1"/>
                </a:solidFill>
              </a:defRPr>
            </a:lvl1pPr>
          </a:lstStyle>
          <a:p>
            <a:endParaRPr lang="fr-FR"/>
          </a:p>
        </p:txBody>
      </p:sp>
      <p:sp>
        <p:nvSpPr>
          <p:cNvPr id="9" name="Espace réservé pour une image  7"/>
          <p:cNvSpPr>
            <a:spLocks noGrp="1"/>
          </p:cNvSpPr>
          <p:nvPr>
            <p:ph type="pic" sz="quarter" idx="15"/>
          </p:nvPr>
        </p:nvSpPr>
        <p:spPr>
          <a:xfrm>
            <a:off x="3567026" y="1700213"/>
            <a:ext cx="2336800" cy="2089150"/>
          </a:xfrm>
          <a:prstGeom prst="roundRect">
            <a:avLst/>
          </a:prstGeom>
          <a:solidFill>
            <a:schemeClr val="accent1">
              <a:lumMod val="25000"/>
              <a:lumOff val="75000"/>
            </a:schemeClr>
          </a:solidFill>
        </p:spPr>
        <p:txBody>
          <a:bodyPr>
            <a:normAutofit/>
          </a:bodyPr>
          <a:lstStyle>
            <a:lvl1pPr>
              <a:defRPr sz="1200">
                <a:solidFill>
                  <a:schemeClr val="bg1"/>
                </a:solidFill>
              </a:defRPr>
            </a:lvl1pPr>
          </a:lstStyle>
          <a:p>
            <a:endParaRPr lang="fr-FR"/>
          </a:p>
        </p:txBody>
      </p:sp>
      <p:sp>
        <p:nvSpPr>
          <p:cNvPr id="10" name="Espace réservé pour une image  7"/>
          <p:cNvSpPr>
            <a:spLocks noGrp="1"/>
          </p:cNvSpPr>
          <p:nvPr>
            <p:ph type="pic" sz="quarter" idx="16"/>
          </p:nvPr>
        </p:nvSpPr>
        <p:spPr>
          <a:xfrm>
            <a:off x="6309335" y="1700213"/>
            <a:ext cx="2336800" cy="2089150"/>
          </a:xfrm>
          <a:prstGeom prst="roundRect">
            <a:avLst/>
          </a:prstGeom>
          <a:solidFill>
            <a:schemeClr val="accent1">
              <a:lumMod val="25000"/>
              <a:lumOff val="75000"/>
            </a:schemeClr>
          </a:solidFill>
        </p:spPr>
        <p:txBody>
          <a:bodyPr>
            <a:normAutofit/>
          </a:bodyPr>
          <a:lstStyle>
            <a:lvl1pPr>
              <a:defRPr sz="1200">
                <a:solidFill>
                  <a:schemeClr val="bg1"/>
                </a:solidFill>
              </a:defRPr>
            </a:lvl1pPr>
          </a:lstStyle>
          <a:p>
            <a:endParaRPr lang="fr-FR"/>
          </a:p>
        </p:txBody>
      </p:sp>
      <p:sp>
        <p:nvSpPr>
          <p:cNvPr id="11" name="Espace réservé pour une image  7"/>
          <p:cNvSpPr>
            <a:spLocks noGrp="1"/>
          </p:cNvSpPr>
          <p:nvPr>
            <p:ph type="pic" sz="quarter" idx="17"/>
          </p:nvPr>
        </p:nvSpPr>
        <p:spPr>
          <a:xfrm>
            <a:off x="9051644" y="1700213"/>
            <a:ext cx="2336800" cy="2089150"/>
          </a:xfrm>
          <a:prstGeom prst="roundRect">
            <a:avLst/>
          </a:prstGeom>
          <a:solidFill>
            <a:schemeClr val="accent1">
              <a:lumMod val="25000"/>
              <a:lumOff val="75000"/>
            </a:schemeClr>
          </a:solidFill>
        </p:spPr>
        <p:txBody>
          <a:bodyPr>
            <a:normAutofit/>
          </a:bodyPr>
          <a:lstStyle>
            <a:lvl1pPr>
              <a:defRPr sz="1200">
                <a:solidFill>
                  <a:schemeClr val="bg1"/>
                </a:solidFill>
              </a:defRPr>
            </a:lvl1pPr>
          </a:lstStyle>
          <a:p>
            <a:endParaRPr lang="fr-FR"/>
          </a:p>
        </p:txBody>
      </p:sp>
    </p:spTree>
    <p:extLst>
      <p:ext uri="{BB962C8B-B14F-4D97-AF65-F5344CB8AC3E}">
        <p14:creationId xmlns:p14="http://schemas.microsoft.com/office/powerpoint/2010/main" val="40700990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_Diapositive de titre">
    <p:spTree>
      <p:nvGrpSpPr>
        <p:cNvPr id="1" name=""/>
        <p:cNvGrpSpPr/>
        <p:nvPr/>
      </p:nvGrpSpPr>
      <p:grpSpPr>
        <a:xfrm>
          <a:off x="0" y="0"/>
          <a:ext cx="0" cy="0"/>
          <a:chOff x="0" y="0"/>
          <a:chExt cx="0" cy="0"/>
        </a:xfrm>
      </p:grpSpPr>
      <p:sp>
        <p:nvSpPr>
          <p:cNvPr id="5" name="Freeform 60"/>
          <p:cNvSpPr>
            <a:spLocks noChangeArrowheads="1"/>
          </p:cNvSpPr>
          <p:nvPr userDrawn="1"/>
        </p:nvSpPr>
        <p:spPr bwMode="auto">
          <a:xfrm>
            <a:off x="5364921" y="1978090"/>
            <a:ext cx="1462157" cy="1462539"/>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4" name="Rectangle 3"/>
          <p:cNvSpPr/>
          <p:nvPr userDrawn="1"/>
        </p:nvSpPr>
        <p:spPr>
          <a:xfrm>
            <a:off x="2971202" y="3641893"/>
            <a:ext cx="6249596" cy="1015663"/>
          </a:xfrm>
          <a:prstGeom prst="rect">
            <a:avLst/>
          </a:prstGeom>
        </p:spPr>
        <p:txBody>
          <a:bodyPr wrap="none">
            <a:spAutoFit/>
          </a:bodyPr>
          <a:lstStyle/>
          <a:p>
            <a:r>
              <a:rPr lang="fr-FR" sz="6000">
                <a:sym typeface="Webdings" panose="05030102010509060703" pitchFamily="18" charset="2"/>
              </a:rPr>
              <a:t></a:t>
            </a:r>
            <a:r>
              <a:rPr lang="fr-FR" sz="6000"/>
              <a:t>ELEMENT</a:t>
            </a:r>
            <a:r>
              <a:rPr lang="fr-FR" sz="6000">
                <a:solidFill>
                  <a:schemeClr val="tx2"/>
                </a:solidFill>
              </a:rPr>
              <a:t>AIRE </a:t>
            </a:r>
            <a:r>
              <a:rPr lang="fr-FR" sz="6000">
                <a:sym typeface="Webdings" panose="05030102010509060703" pitchFamily="18" charset="2"/>
              </a:rPr>
              <a:t></a:t>
            </a:r>
            <a:endParaRPr lang="fr-FR" sz="6000"/>
          </a:p>
        </p:txBody>
      </p:sp>
      <p:sp>
        <p:nvSpPr>
          <p:cNvPr id="6" name="ZoneTexte 5"/>
          <p:cNvSpPr txBox="1"/>
          <p:nvPr userDrawn="1"/>
        </p:nvSpPr>
        <p:spPr>
          <a:xfrm>
            <a:off x="3331029" y="4472890"/>
            <a:ext cx="5309118" cy="369332"/>
          </a:xfrm>
          <a:prstGeom prst="rect">
            <a:avLst/>
          </a:prstGeom>
          <a:noFill/>
        </p:spPr>
        <p:txBody>
          <a:bodyPr wrap="square" rtlCol="0">
            <a:spAutoFit/>
          </a:bodyPr>
          <a:lstStyle/>
          <a:p>
            <a:pPr algn="ctr"/>
            <a:r>
              <a:rPr lang="fr-FR" b="1"/>
              <a:t>Diapo Design Marketing Template</a:t>
            </a:r>
          </a:p>
        </p:txBody>
      </p:sp>
    </p:spTree>
    <p:extLst>
      <p:ext uri="{BB962C8B-B14F-4D97-AF65-F5344CB8AC3E}">
        <p14:creationId xmlns:p14="http://schemas.microsoft.com/office/powerpoint/2010/main" val="5025248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6_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4957761"/>
            <a:ext cx="10515601" cy="1243013"/>
          </a:xfrm>
        </p:spPr>
        <p:txBody>
          <a:bodyPr/>
          <a:lstStyle>
            <a:lvl2pPr marL="269875" indent="0">
              <a:buNone/>
              <a:defRPr/>
            </a:lvl2pPr>
          </a:lstStyle>
          <a:p>
            <a:pPr lvl="0"/>
            <a:r>
              <a:rPr lang="fr-FR"/>
              <a:t>Modifier les styles du texte du masque</a:t>
            </a:r>
          </a:p>
          <a:p>
            <a:pPr lvl="1"/>
            <a:endParaRPr lang="fr-FR"/>
          </a:p>
        </p:txBody>
      </p:sp>
      <p:sp>
        <p:nvSpPr>
          <p:cNvPr id="4" name="Espace réservé de la date 3"/>
          <p:cNvSpPr>
            <a:spLocks noGrp="1"/>
          </p:cNvSpPr>
          <p:nvPr>
            <p:ph type="dt" sz="half" idx="10"/>
          </p:nvPr>
        </p:nvSpPr>
        <p:spPr/>
        <p:txBody>
          <a:bodyPr/>
          <a:lstStyle/>
          <a:p>
            <a:fld id="{59F21576-E016-4D5A-BE0A-389DB07A9EA5}" type="datetime1">
              <a:rPr lang="fr-FR" smtClean="0"/>
              <a:t>12/07/2023</a:t>
            </a:fld>
            <a:endParaRPr lang="fr-FR"/>
          </a:p>
        </p:txBody>
      </p:sp>
      <p:sp>
        <p:nvSpPr>
          <p:cNvPr id="5" name="Espace réservé du pied de page 4"/>
          <p:cNvSpPr>
            <a:spLocks noGrp="1"/>
          </p:cNvSpPr>
          <p:nvPr>
            <p:ph type="ftr" sz="quarter" idx="11"/>
          </p:nvPr>
        </p:nvSpPr>
        <p:spPr>
          <a:xfrm>
            <a:off x="1168400" y="6369050"/>
            <a:ext cx="3784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r>
              <a:rPr lang="fr-FR" b="1" cap="all">
                <a:solidFill>
                  <a:schemeClr val="tx2"/>
                </a:solidFill>
              </a:rPr>
              <a:t>Diapo</a:t>
            </a:r>
            <a:r>
              <a:rPr lang="fr-FR"/>
              <a:t> </a:t>
            </a:r>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0" y="1717675"/>
            <a:ext cx="12192000" cy="3071810"/>
          </a:xfrm>
        </p:spPr>
        <p:txBody>
          <a:bodyPr/>
          <a:lstStyle/>
          <a:p>
            <a:endParaRPr lang="fr-FR"/>
          </a:p>
        </p:txBody>
      </p:sp>
    </p:spTree>
    <p:extLst>
      <p:ext uri="{BB962C8B-B14F-4D97-AF65-F5344CB8AC3E}">
        <p14:creationId xmlns:p14="http://schemas.microsoft.com/office/powerpoint/2010/main" val="42544921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userDrawn="1">
  <p:cSld name="1_Disposition personnalisée">
    <p:spTree>
      <p:nvGrpSpPr>
        <p:cNvPr id="1" name=""/>
        <p:cNvGrpSpPr/>
        <p:nvPr/>
      </p:nvGrpSpPr>
      <p:grpSpPr>
        <a:xfrm>
          <a:off x="0" y="0"/>
          <a:ext cx="0" cy="0"/>
          <a:chOff x="0" y="0"/>
          <a:chExt cx="0" cy="0"/>
        </a:xfrm>
      </p:grpSpPr>
      <p:sp>
        <p:nvSpPr>
          <p:cNvPr id="7" name="Espace réservé pour une image  6"/>
          <p:cNvSpPr>
            <a:spLocks noGrp="1"/>
          </p:cNvSpPr>
          <p:nvPr>
            <p:ph type="pic" sz="quarter" idx="10"/>
          </p:nvPr>
        </p:nvSpPr>
        <p:spPr>
          <a:xfrm>
            <a:off x="0" y="0"/>
            <a:ext cx="12192000" cy="6858000"/>
          </a:xfrm>
        </p:spPr>
        <p:txBody>
          <a:bodyPr/>
          <a:lstStyle/>
          <a:p>
            <a:endParaRPr lang="fr-FR"/>
          </a:p>
        </p:txBody>
      </p:sp>
    </p:spTree>
    <p:extLst>
      <p:ext uri="{BB962C8B-B14F-4D97-AF65-F5344CB8AC3E}">
        <p14:creationId xmlns:p14="http://schemas.microsoft.com/office/powerpoint/2010/main" val="5498568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9_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FAA96D06-6B0D-4061-A242-AF6510512790}" type="datetime1">
              <a:rPr lang="fr-FR" smtClean="0"/>
              <a:t>12/07/2023</a:t>
            </a:fld>
            <a:endParaRPr lang="fr-FR"/>
          </a:p>
        </p:txBody>
      </p:sp>
      <p:sp>
        <p:nvSpPr>
          <p:cNvPr id="4" name="Espace réservé du numéro de diapositive 3"/>
          <p:cNvSpPr>
            <a:spLocks noGrp="1"/>
          </p:cNvSpPr>
          <p:nvPr>
            <p:ph type="sldNum" sz="quarter" idx="11"/>
          </p:nvPr>
        </p:nvSpPr>
        <p:spPr/>
        <p:txBody>
          <a:bodyPr/>
          <a:lstStyle/>
          <a:p>
            <a:r>
              <a:rPr lang="fr-FR" b="1" cap="all">
                <a:solidFill>
                  <a:schemeClr val="tx2"/>
                </a:solidFill>
              </a:rPr>
              <a:t>Diapo</a:t>
            </a:r>
            <a:r>
              <a:rPr lang="fr-FR"/>
              <a:t> </a:t>
            </a:r>
            <a:fld id="{39257284-C275-4CE4-BDF3-6EE548FD6CE0}" type="slidenum">
              <a:rPr lang="fr-FR" smtClean="0">
                <a:solidFill>
                  <a:schemeClr val="tx1"/>
                </a:solidFill>
              </a:rPr>
              <a:pPr/>
              <a:t>‹N°›</a:t>
            </a:fld>
            <a:endParaRPr lang="fr-FR">
              <a:solidFill>
                <a:schemeClr val="tx1"/>
              </a:solidFill>
            </a:endParaRPr>
          </a:p>
        </p:txBody>
      </p:sp>
      <p:sp>
        <p:nvSpPr>
          <p:cNvPr id="5" name="Espace réservé du pied de page 4"/>
          <p:cNvSpPr>
            <a:spLocks noGrp="1"/>
          </p:cNvSpPr>
          <p:nvPr>
            <p:ph type="ftr" sz="quarter" idx="12"/>
          </p:nvPr>
        </p:nvSpPr>
        <p:spPr/>
        <p:txBody>
          <a:bodyPr/>
          <a:lstStyle/>
          <a:p>
            <a:endParaRPr lang="fr-FR"/>
          </a:p>
        </p:txBody>
      </p:sp>
      <p:sp>
        <p:nvSpPr>
          <p:cNvPr id="6"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Tree>
    <p:extLst>
      <p:ext uri="{BB962C8B-B14F-4D97-AF65-F5344CB8AC3E}">
        <p14:creationId xmlns:p14="http://schemas.microsoft.com/office/powerpoint/2010/main" val="7221316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7_Titre et contenu">
    <p:spTree>
      <p:nvGrpSpPr>
        <p:cNvPr id="1" name=""/>
        <p:cNvGrpSpPr/>
        <p:nvPr/>
      </p:nvGrpSpPr>
      <p:grpSpPr>
        <a:xfrm>
          <a:off x="0" y="0"/>
          <a:ext cx="0" cy="0"/>
          <a:chOff x="0" y="0"/>
          <a:chExt cx="0" cy="0"/>
        </a:xfrm>
      </p:grpSpPr>
      <p:sp>
        <p:nvSpPr>
          <p:cNvPr id="7" name="Rectangle 6"/>
          <p:cNvSpPr/>
          <p:nvPr userDrawn="1"/>
        </p:nvSpPr>
        <p:spPr>
          <a:xfrm>
            <a:off x="0" y="1717675"/>
            <a:ext cx="12251267" cy="44831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6275388" y="1717675"/>
            <a:ext cx="5078413" cy="4483099"/>
          </a:xfrm>
        </p:spPr>
        <p:txBody>
          <a:bodyPr anchor="ctr"/>
          <a:lstStyle>
            <a:lvl1pPr>
              <a:defRPr>
                <a:solidFill>
                  <a:schemeClr val="bg1"/>
                </a:solidFill>
              </a:defRPr>
            </a:lvl1pPr>
            <a:lvl2pPr marL="269875" indent="0">
              <a:buNone/>
              <a:defRPr>
                <a:solidFill>
                  <a:schemeClr val="bg1"/>
                </a:solidFill>
              </a:defRPr>
            </a:lvl2pPr>
          </a:lstStyle>
          <a:p>
            <a:pPr lvl="0"/>
            <a:r>
              <a:rPr lang="fr-FR" dirty="0"/>
              <a:t>Modifier les styles du texte du masque</a:t>
            </a:r>
          </a:p>
          <a:p>
            <a:pPr lvl="1"/>
            <a:endParaRPr lang="fr-FR" dirty="0"/>
          </a:p>
        </p:txBody>
      </p:sp>
      <p:sp>
        <p:nvSpPr>
          <p:cNvPr id="4" name="Espace réservé de la date 3"/>
          <p:cNvSpPr>
            <a:spLocks noGrp="1"/>
          </p:cNvSpPr>
          <p:nvPr>
            <p:ph type="dt" sz="half" idx="10"/>
          </p:nvPr>
        </p:nvSpPr>
        <p:spPr/>
        <p:txBody>
          <a:bodyPr/>
          <a:lstStyle/>
          <a:p>
            <a:fld id="{FAEC9987-8DC9-46F1-82AA-4E3E00132C5C}" type="datetime1">
              <a:rPr lang="fr-FR" smtClean="0"/>
              <a:t>12/07/2023</a:t>
            </a:fld>
            <a:endParaRPr lang="fr-FR"/>
          </a:p>
        </p:txBody>
      </p:sp>
      <p:sp>
        <p:nvSpPr>
          <p:cNvPr id="5" name="Espace réservé du pied de page 4"/>
          <p:cNvSpPr>
            <a:spLocks noGrp="1"/>
          </p:cNvSpPr>
          <p:nvPr>
            <p:ph type="ftr" sz="quarter" idx="11"/>
          </p:nvPr>
        </p:nvSpPr>
        <p:spPr>
          <a:xfrm>
            <a:off x="1168400" y="6369050"/>
            <a:ext cx="3784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r>
              <a:rPr lang="fr-FR" b="1" cap="all">
                <a:solidFill>
                  <a:schemeClr val="tx2"/>
                </a:solidFill>
              </a:rPr>
              <a:t>Diapo</a:t>
            </a:r>
            <a:r>
              <a:rPr lang="fr-FR"/>
              <a:t> </a:t>
            </a:r>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0" y="1717675"/>
            <a:ext cx="6096000" cy="4483100"/>
          </a:xfrm>
        </p:spPr>
        <p:txBody>
          <a:bodyPr/>
          <a:lstStyle/>
          <a:p>
            <a:endParaRPr lang="fr-FR"/>
          </a:p>
        </p:txBody>
      </p:sp>
    </p:spTree>
    <p:extLst>
      <p:ext uri="{BB962C8B-B14F-4D97-AF65-F5344CB8AC3E}">
        <p14:creationId xmlns:p14="http://schemas.microsoft.com/office/powerpoint/2010/main" val="268787359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Modifiez le style du titre</a:t>
            </a:r>
          </a:p>
        </p:txBody>
      </p:sp>
      <p:sp>
        <p:nvSpPr>
          <p:cNvPr id="3" name="Espace réservé de la date 2"/>
          <p:cNvSpPr>
            <a:spLocks noGrp="1"/>
          </p:cNvSpPr>
          <p:nvPr>
            <p:ph type="dt" sz="half" idx="10"/>
          </p:nvPr>
        </p:nvSpPr>
        <p:spPr/>
        <p:txBody>
          <a:bodyPr/>
          <a:lstStyle/>
          <a:p>
            <a:fld id="{6B3B256E-4076-4A18-8DFF-24FAE5FDAE4A}" type="datetime1">
              <a:rPr lang="fr-FR" smtClean="0"/>
              <a:t>12/07/2023</a:t>
            </a:fld>
            <a:endParaRPr lang="fr-FR"/>
          </a:p>
        </p:txBody>
      </p:sp>
      <p:sp>
        <p:nvSpPr>
          <p:cNvPr id="4" name="Espace réservé du numéro de diapositive 3"/>
          <p:cNvSpPr>
            <a:spLocks noGrp="1"/>
          </p:cNvSpPr>
          <p:nvPr>
            <p:ph type="sldNum" sz="quarter" idx="11"/>
          </p:nvPr>
        </p:nvSpPr>
        <p:spPr/>
        <p:txBody>
          <a:bodyPr/>
          <a:lstStyle/>
          <a:p>
            <a:r>
              <a:rPr lang="fr-FR" b="1" cap="all">
                <a:solidFill>
                  <a:schemeClr val="tx2"/>
                </a:solidFill>
              </a:rPr>
              <a:t>Diapo</a:t>
            </a:r>
            <a:r>
              <a:rPr lang="fr-FR"/>
              <a:t> </a:t>
            </a:r>
            <a:fld id="{39257284-C275-4CE4-BDF3-6EE548FD6CE0}" type="slidenum">
              <a:rPr lang="fr-FR" smtClean="0">
                <a:solidFill>
                  <a:schemeClr val="tx1"/>
                </a:solidFill>
              </a:rPr>
              <a:pPr/>
              <a:t>‹N°›</a:t>
            </a:fld>
            <a:endParaRPr lang="fr-FR">
              <a:solidFill>
                <a:schemeClr val="tx1"/>
              </a:solidFill>
            </a:endParaRPr>
          </a:p>
        </p:txBody>
      </p:sp>
      <p:sp>
        <p:nvSpPr>
          <p:cNvPr id="5" name="Espace réservé du pied de page 4"/>
          <p:cNvSpPr>
            <a:spLocks noGrp="1"/>
          </p:cNvSpPr>
          <p:nvPr>
            <p:ph type="ftr" sz="quarter" idx="12"/>
          </p:nvPr>
        </p:nvSpPr>
        <p:spPr/>
        <p:txBody>
          <a:bodyPr/>
          <a:lstStyle/>
          <a:p>
            <a:endParaRPr lang="fr-FR"/>
          </a:p>
        </p:txBody>
      </p:sp>
      <p:sp>
        <p:nvSpPr>
          <p:cNvPr id="6"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8" name="Espace réservé pour une image  7"/>
          <p:cNvSpPr>
            <a:spLocks noGrp="1"/>
          </p:cNvSpPr>
          <p:nvPr>
            <p:ph type="pic" sz="quarter" idx="14"/>
          </p:nvPr>
        </p:nvSpPr>
        <p:spPr>
          <a:xfrm>
            <a:off x="0" y="1700213"/>
            <a:ext cx="12192000" cy="4500562"/>
          </a:xfrm>
        </p:spPr>
        <p:txBody>
          <a:bodyPr/>
          <a:lstStyle/>
          <a:p>
            <a:endParaRPr lang="fr-FR"/>
          </a:p>
        </p:txBody>
      </p:sp>
    </p:spTree>
    <p:extLst>
      <p:ext uri="{BB962C8B-B14F-4D97-AF65-F5344CB8AC3E}">
        <p14:creationId xmlns:p14="http://schemas.microsoft.com/office/powerpoint/2010/main" val="32999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i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6275388" y="1700213"/>
            <a:ext cx="5076824" cy="539751"/>
          </a:xfrm>
        </p:spPr>
        <p:txBody>
          <a:bodyPr>
            <a:noAutofit/>
          </a:bodyPr>
          <a:lstStyle>
            <a:lvl1pPr algn="l">
              <a:defRPr sz="3200" cap="none" baseline="0"/>
            </a:lvl1pPr>
          </a:lstStyle>
          <a:p>
            <a:r>
              <a:rPr lang="fr-FR" dirty="0"/>
              <a:t>Tapez ici la citation</a:t>
            </a:r>
          </a:p>
        </p:txBody>
      </p:sp>
      <p:pic>
        <p:nvPicPr>
          <p:cNvPr id="6" name="Imag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08742"/>
            <a:ext cx="3884725" cy="5849257"/>
          </a:xfrm>
          <a:prstGeom prst="rect">
            <a:avLst/>
          </a:prstGeom>
        </p:spPr>
      </p:pic>
      <p:sp>
        <p:nvSpPr>
          <p:cNvPr id="7" name="ZoneTexte 6"/>
          <p:cNvSpPr txBox="1"/>
          <p:nvPr userDrawn="1"/>
        </p:nvSpPr>
        <p:spPr>
          <a:xfrm>
            <a:off x="4294187" y="648834"/>
            <a:ext cx="1801813" cy="3770263"/>
          </a:xfrm>
          <a:prstGeom prst="rect">
            <a:avLst/>
          </a:prstGeom>
          <a:noFill/>
        </p:spPr>
        <p:txBody>
          <a:bodyPr wrap="square" rtlCol="0">
            <a:spAutoFit/>
          </a:bodyPr>
          <a:lstStyle/>
          <a:p>
            <a:r>
              <a:rPr lang="fr-FR" sz="23900" dirty="0">
                <a:solidFill>
                  <a:schemeClr val="tx2"/>
                </a:solidFill>
                <a:sym typeface="Wingdings" panose="05000000000000000000" pitchFamily="2" charset="2"/>
              </a:rPr>
              <a:t></a:t>
            </a:r>
            <a:endParaRPr lang="fr-FR" dirty="0">
              <a:solidFill>
                <a:schemeClr val="tx2"/>
              </a:solidFill>
            </a:endParaRPr>
          </a:p>
        </p:txBody>
      </p:sp>
      <p:sp>
        <p:nvSpPr>
          <p:cNvPr id="9" name="Espace réservé du texte 8"/>
          <p:cNvSpPr>
            <a:spLocks noGrp="1"/>
          </p:cNvSpPr>
          <p:nvPr>
            <p:ph type="body" sz="quarter" idx="10" hasCustomPrompt="1"/>
          </p:nvPr>
        </p:nvSpPr>
        <p:spPr>
          <a:xfrm>
            <a:off x="8616950" y="4202113"/>
            <a:ext cx="2735263" cy="355600"/>
          </a:xfrm>
        </p:spPr>
        <p:txBody>
          <a:bodyPr/>
          <a:lstStyle>
            <a:lvl1pPr marL="0" indent="0" algn="r">
              <a:buNone/>
              <a:defRPr cap="all" baseline="0">
                <a:solidFill>
                  <a:schemeClr val="tx2"/>
                </a:solidFill>
              </a:defRPr>
            </a:lvl1pPr>
          </a:lstStyle>
          <a:p>
            <a:pPr lvl="0"/>
            <a:r>
              <a:rPr lang="fr-FR" dirty="0"/>
              <a:t>Tapez ici l’auteur</a:t>
            </a:r>
          </a:p>
        </p:txBody>
      </p:sp>
    </p:spTree>
    <p:extLst>
      <p:ext uri="{BB962C8B-B14F-4D97-AF65-F5344CB8AC3E}">
        <p14:creationId xmlns:p14="http://schemas.microsoft.com/office/powerpoint/2010/main" val="613181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itation">
    <p:bg>
      <p:bgRef idx="1001">
        <a:schemeClr val="bg2"/>
      </p:bgRef>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303486" y="1700214"/>
            <a:ext cx="7048727" cy="2089150"/>
          </a:xfrm>
        </p:spPr>
        <p:txBody>
          <a:bodyPr anchor="t">
            <a:noAutofit/>
          </a:bodyPr>
          <a:lstStyle>
            <a:lvl1pPr algn="l">
              <a:defRPr sz="3600" cap="none" baseline="0"/>
            </a:lvl1pPr>
          </a:lstStyle>
          <a:p>
            <a:r>
              <a:rPr lang="fr-FR" dirty="0"/>
              <a:t>Tapez ici une citation</a:t>
            </a:r>
          </a:p>
        </p:txBody>
      </p:sp>
      <p:sp>
        <p:nvSpPr>
          <p:cNvPr id="9" name="Espace réservé du texte 8"/>
          <p:cNvSpPr>
            <a:spLocks noGrp="1"/>
          </p:cNvSpPr>
          <p:nvPr>
            <p:ph type="body" sz="quarter" idx="10" hasCustomPrompt="1"/>
          </p:nvPr>
        </p:nvSpPr>
        <p:spPr>
          <a:xfrm>
            <a:off x="4303485" y="4202113"/>
            <a:ext cx="4780189" cy="355600"/>
          </a:xfrm>
        </p:spPr>
        <p:txBody>
          <a:bodyPr/>
          <a:lstStyle>
            <a:lvl1pPr marL="0" indent="0" algn="l">
              <a:buNone/>
              <a:defRPr cap="all" baseline="0">
                <a:solidFill>
                  <a:schemeClr val="accent1"/>
                </a:solidFill>
              </a:defRPr>
            </a:lvl1pPr>
          </a:lstStyle>
          <a:p>
            <a:pPr lvl="0"/>
            <a:r>
              <a:rPr lang="fr-FR" dirty="0"/>
              <a:t>Tapez ici l’auteur</a:t>
            </a:r>
          </a:p>
        </p:txBody>
      </p:sp>
      <p:sp>
        <p:nvSpPr>
          <p:cNvPr id="10" name="Freeform 5"/>
          <p:cNvSpPr>
            <a:spLocks noEditPoints="1"/>
          </p:cNvSpPr>
          <p:nvPr userDrawn="1"/>
        </p:nvSpPr>
        <p:spPr bwMode="auto">
          <a:xfrm>
            <a:off x="798225" y="3789363"/>
            <a:ext cx="2480642" cy="2335213"/>
          </a:xfrm>
          <a:custGeom>
            <a:avLst/>
            <a:gdLst>
              <a:gd name="T0" fmla="*/ 20 w 141"/>
              <a:gd name="T1" fmla="*/ 56 h 133"/>
              <a:gd name="T2" fmla="*/ 73 w 141"/>
              <a:gd name="T3" fmla="*/ 3 h 133"/>
              <a:gd name="T4" fmla="*/ 104 w 141"/>
              <a:gd name="T5" fmla="*/ 99 h 133"/>
              <a:gd name="T6" fmla="*/ 31 w 141"/>
              <a:gd name="T7" fmla="*/ 88 h 133"/>
              <a:gd name="T8" fmla="*/ 20 w 141"/>
              <a:gd name="T9" fmla="*/ 56 h 133"/>
              <a:gd name="T10" fmla="*/ 93 w 141"/>
              <a:gd name="T11" fmla="*/ 19 h 133"/>
              <a:gd name="T12" fmla="*/ 111 w 141"/>
              <a:gd name="T13" fmla="*/ 73 h 133"/>
              <a:gd name="T14" fmla="*/ 106 w 141"/>
              <a:gd name="T15" fmla="*/ 75 h 133"/>
              <a:gd name="T16" fmla="*/ 103 w 141"/>
              <a:gd name="T17" fmla="*/ 70 h 133"/>
              <a:gd name="T18" fmla="*/ 105 w 141"/>
              <a:gd name="T19" fmla="*/ 64 h 133"/>
              <a:gd name="T20" fmla="*/ 95 w 141"/>
              <a:gd name="T21" fmla="*/ 31 h 133"/>
              <a:gd name="T22" fmla="*/ 90 w 141"/>
              <a:gd name="T23" fmla="*/ 27 h 133"/>
              <a:gd name="T24" fmla="*/ 88 w 141"/>
              <a:gd name="T25" fmla="*/ 21 h 133"/>
              <a:gd name="T26" fmla="*/ 93 w 141"/>
              <a:gd name="T27" fmla="*/ 19 h 133"/>
              <a:gd name="T28" fmla="*/ 105 w 141"/>
              <a:gd name="T29" fmla="*/ 1 h 133"/>
              <a:gd name="T30" fmla="*/ 131 w 141"/>
              <a:gd name="T31" fmla="*/ 81 h 133"/>
              <a:gd name="T32" fmla="*/ 125 w 141"/>
              <a:gd name="T33" fmla="*/ 84 h 133"/>
              <a:gd name="T34" fmla="*/ 122 w 141"/>
              <a:gd name="T35" fmla="*/ 76 h 133"/>
              <a:gd name="T36" fmla="*/ 124 w 141"/>
              <a:gd name="T37" fmla="*/ 69 h 133"/>
              <a:gd name="T38" fmla="*/ 107 w 141"/>
              <a:gd name="T39" fmla="*/ 16 h 133"/>
              <a:gd name="T40" fmla="*/ 101 w 141"/>
              <a:gd name="T41" fmla="*/ 11 h 133"/>
              <a:gd name="T42" fmla="*/ 98 w 141"/>
              <a:gd name="T43" fmla="*/ 3 h 133"/>
              <a:gd name="T44" fmla="*/ 105 w 141"/>
              <a:gd name="T45" fmla="*/ 1 h 133"/>
              <a:gd name="T46" fmla="*/ 21 w 141"/>
              <a:gd name="T47" fmla="*/ 93 h 133"/>
              <a:gd name="T48" fmla="*/ 17 w 141"/>
              <a:gd name="T49" fmla="*/ 95 h 133"/>
              <a:gd name="T50" fmla="*/ 5 w 141"/>
              <a:gd name="T51" fmla="*/ 88 h 133"/>
              <a:gd name="T52" fmla="*/ 1 w 141"/>
              <a:gd name="T53" fmla="*/ 74 h 133"/>
              <a:gd name="T54" fmla="*/ 7 w 141"/>
              <a:gd name="T55" fmla="*/ 61 h 133"/>
              <a:gd name="T56" fmla="*/ 16 w 141"/>
              <a:gd name="T57" fmla="*/ 58 h 133"/>
              <a:gd name="T58" fmla="*/ 27 w 141"/>
              <a:gd name="T59" fmla="*/ 91 h 133"/>
              <a:gd name="T60" fmla="*/ 21 w 141"/>
              <a:gd name="T61" fmla="*/ 93 h 133"/>
              <a:gd name="T62" fmla="*/ 21 w 141"/>
              <a:gd name="T63" fmla="*/ 93 h 133"/>
              <a:gd name="T64" fmla="*/ 29 w 141"/>
              <a:gd name="T65" fmla="*/ 96 h 133"/>
              <a:gd name="T66" fmla="*/ 55 w 141"/>
              <a:gd name="T67" fmla="*/ 124 h 133"/>
              <a:gd name="T68" fmla="*/ 29 w 141"/>
              <a:gd name="T69" fmla="*/ 133 h 133"/>
              <a:gd name="T70" fmla="*/ 18 w 141"/>
              <a:gd name="T71" fmla="*/ 99 h 133"/>
              <a:gd name="T72" fmla="*/ 29 w 141"/>
              <a:gd name="T73"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1" h="133">
                <a:moveTo>
                  <a:pt x="20" y="56"/>
                </a:moveTo>
                <a:cubicBezTo>
                  <a:pt x="58" y="37"/>
                  <a:pt x="64" y="26"/>
                  <a:pt x="73" y="3"/>
                </a:cubicBezTo>
                <a:cubicBezTo>
                  <a:pt x="104" y="99"/>
                  <a:pt x="104" y="99"/>
                  <a:pt x="104" y="99"/>
                </a:cubicBezTo>
                <a:cubicBezTo>
                  <a:pt x="81" y="87"/>
                  <a:pt x="76" y="82"/>
                  <a:pt x="31" y="88"/>
                </a:cubicBezTo>
                <a:cubicBezTo>
                  <a:pt x="20" y="56"/>
                  <a:pt x="20" y="56"/>
                  <a:pt x="20" y="56"/>
                </a:cubicBezTo>
                <a:close/>
                <a:moveTo>
                  <a:pt x="93" y="19"/>
                </a:moveTo>
                <a:cubicBezTo>
                  <a:pt x="115" y="33"/>
                  <a:pt x="119" y="49"/>
                  <a:pt x="111" y="73"/>
                </a:cubicBezTo>
                <a:cubicBezTo>
                  <a:pt x="110" y="75"/>
                  <a:pt x="108" y="76"/>
                  <a:pt x="106" y="75"/>
                </a:cubicBezTo>
                <a:cubicBezTo>
                  <a:pt x="104" y="74"/>
                  <a:pt x="103" y="72"/>
                  <a:pt x="103" y="70"/>
                </a:cubicBezTo>
                <a:cubicBezTo>
                  <a:pt x="104" y="68"/>
                  <a:pt x="105" y="66"/>
                  <a:pt x="105" y="64"/>
                </a:cubicBezTo>
                <a:cubicBezTo>
                  <a:pt x="108" y="50"/>
                  <a:pt x="106" y="40"/>
                  <a:pt x="95" y="31"/>
                </a:cubicBezTo>
                <a:cubicBezTo>
                  <a:pt x="93" y="29"/>
                  <a:pt x="92" y="28"/>
                  <a:pt x="90" y="27"/>
                </a:cubicBezTo>
                <a:cubicBezTo>
                  <a:pt x="87" y="26"/>
                  <a:pt x="87" y="23"/>
                  <a:pt x="88" y="21"/>
                </a:cubicBezTo>
                <a:cubicBezTo>
                  <a:pt x="89" y="19"/>
                  <a:pt x="91" y="18"/>
                  <a:pt x="93" y="19"/>
                </a:cubicBezTo>
                <a:close/>
                <a:moveTo>
                  <a:pt x="105" y="1"/>
                </a:moveTo>
                <a:cubicBezTo>
                  <a:pt x="135" y="22"/>
                  <a:pt x="141" y="46"/>
                  <a:pt x="131" y="81"/>
                </a:cubicBezTo>
                <a:cubicBezTo>
                  <a:pt x="130" y="84"/>
                  <a:pt x="127" y="85"/>
                  <a:pt x="125" y="84"/>
                </a:cubicBezTo>
                <a:cubicBezTo>
                  <a:pt x="122" y="82"/>
                  <a:pt x="121" y="79"/>
                  <a:pt x="122" y="76"/>
                </a:cubicBezTo>
                <a:cubicBezTo>
                  <a:pt x="123" y="74"/>
                  <a:pt x="123" y="72"/>
                  <a:pt x="124" y="69"/>
                </a:cubicBezTo>
                <a:cubicBezTo>
                  <a:pt x="129" y="47"/>
                  <a:pt x="124" y="30"/>
                  <a:pt x="107" y="16"/>
                </a:cubicBezTo>
                <a:cubicBezTo>
                  <a:pt x="105" y="14"/>
                  <a:pt x="103" y="12"/>
                  <a:pt x="101" y="11"/>
                </a:cubicBezTo>
                <a:cubicBezTo>
                  <a:pt x="98" y="9"/>
                  <a:pt x="97" y="6"/>
                  <a:pt x="98" y="3"/>
                </a:cubicBezTo>
                <a:cubicBezTo>
                  <a:pt x="99" y="1"/>
                  <a:pt x="102" y="0"/>
                  <a:pt x="105" y="1"/>
                </a:cubicBezTo>
                <a:close/>
                <a:moveTo>
                  <a:pt x="21" y="93"/>
                </a:moveTo>
                <a:cubicBezTo>
                  <a:pt x="17" y="95"/>
                  <a:pt x="17" y="95"/>
                  <a:pt x="17" y="95"/>
                </a:cubicBezTo>
                <a:cubicBezTo>
                  <a:pt x="14" y="95"/>
                  <a:pt x="7" y="94"/>
                  <a:pt x="5" y="88"/>
                </a:cubicBezTo>
                <a:cubicBezTo>
                  <a:pt x="1" y="74"/>
                  <a:pt x="1" y="74"/>
                  <a:pt x="1" y="74"/>
                </a:cubicBezTo>
                <a:cubicBezTo>
                  <a:pt x="0" y="70"/>
                  <a:pt x="1" y="63"/>
                  <a:pt x="7" y="61"/>
                </a:cubicBezTo>
                <a:cubicBezTo>
                  <a:pt x="16" y="58"/>
                  <a:pt x="16" y="58"/>
                  <a:pt x="16" y="58"/>
                </a:cubicBezTo>
                <a:cubicBezTo>
                  <a:pt x="27" y="91"/>
                  <a:pt x="27" y="91"/>
                  <a:pt x="27" y="91"/>
                </a:cubicBezTo>
                <a:cubicBezTo>
                  <a:pt x="21" y="93"/>
                  <a:pt x="21" y="93"/>
                  <a:pt x="21" y="93"/>
                </a:cubicBezTo>
                <a:cubicBezTo>
                  <a:pt x="21" y="93"/>
                  <a:pt x="21" y="93"/>
                  <a:pt x="21" y="93"/>
                </a:cubicBezTo>
                <a:close/>
                <a:moveTo>
                  <a:pt x="29" y="96"/>
                </a:moveTo>
                <a:cubicBezTo>
                  <a:pt x="55" y="124"/>
                  <a:pt x="55" y="124"/>
                  <a:pt x="55" y="124"/>
                </a:cubicBezTo>
                <a:cubicBezTo>
                  <a:pt x="29" y="133"/>
                  <a:pt x="29" y="133"/>
                  <a:pt x="29" y="133"/>
                </a:cubicBezTo>
                <a:cubicBezTo>
                  <a:pt x="18" y="99"/>
                  <a:pt x="18" y="99"/>
                  <a:pt x="18" y="99"/>
                </a:cubicBezTo>
                <a:cubicBezTo>
                  <a:pt x="29" y="96"/>
                  <a:pt x="29" y="96"/>
                  <a:pt x="29" y="9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3756296880"/>
      </p:ext>
    </p:extLst>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Mot clé / chiffre clé">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endParaRPr lang="fr-FR"/>
          </a:p>
        </p:txBody>
      </p:sp>
      <p:sp>
        <p:nvSpPr>
          <p:cNvPr id="5" name="Espace réservé du pied de page 4"/>
          <p:cNvSpPr>
            <a:spLocks noGrp="1"/>
          </p:cNvSpPr>
          <p:nvPr>
            <p:ph type="ftr" sz="quarter" idx="12"/>
          </p:nvPr>
        </p:nvSpPr>
        <p:spPr/>
        <p:txBody>
          <a:bodyPr/>
          <a:lstStyle/>
          <a:p>
            <a:endParaRPr lang="fr-FR"/>
          </a:p>
        </p:txBody>
      </p:sp>
      <p:pic>
        <p:nvPicPr>
          <p:cNvPr id="8" name="Imag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60509"/>
          <a:stretch/>
        </p:blipFill>
        <p:spPr>
          <a:xfrm>
            <a:off x="-2" y="3563726"/>
            <a:ext cx="12192002" cy="3294274"/>
          </a:xfrm>
          <a:prstGeom prst="rect">
            <a:avLst/>
          </a:prstGeom>
        </p:spPr>
      </p:pic>
      <p:sp>
        <p:nvSpPr>
          <p:cNvPr id="9" name="Ellipse 8"/>
          <p:cNvSpPr/>
          <p:nvPr userDrawn="1"/>
        </p:nvSpPr>
        <p:spPr>
          <a:xfrm>
            <a:off x="5413829" y="728663"/>
            <a:ext cx="1364342" cy="1364342"/>
          </a:xfrm>
          <a:prstGeom prst="ellipse">
            <a:avLst/>
          </a:prstGeom>
          <a:solidFill>
            <a:schemeClr val="bg1"/>
          </a:solidFill>
          <a:ln w="1270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a:xfrm>
            <a:off x="838200" y="2441790"/>
            <a:ext cx="10515600" cy="1526960"/>
          </a:xfrm>
        </p:spPr>
        <p:txBody>
          <a:bodyPr>
            <a:noAutofit/>
          </a:bodyPr>
          <a:lstStyle>
            <a:lvl1pPr>
              <a:defRPr sz="4800" cap="none" baseline="0"/>
            </a:lvl1pPr>
          </a:lstStyle>
          <a:p>
            <a:r>
              <a:rPr lang="fr-FR" dirty="0"/>
              <a:t>Tapez ici un mot clé </a:t>
            </a:r>
            <a:br>
              <a:rPr lang="fr-FR" dirty="0"/>
            </a:br>
            <a:r>
              <a:rPr lang="fr-FR" dirty="0"/>
              <a:t>ou un chiffre clé</a:t>
            </a:r>
          </a:p>
        </p:txBody>
      </p:sp>
    </p:spTree>
    <p:extLst>
      <p:ext uri="{BB962C8B-B14F-4D97-AF65-F5344CB8AC3E}">
        <p14:creationId xmlns:p14="http://schemas.microsoft.com/office/powerpoint/2010/main" val="858077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Question">
    <p:spTree>
      <p:nvGrpSpPr>
        <p:cNvPr id="1" name=""/>
        <p:cNvGrpSpPr/>
        <p:nvPr/>
      </p:nvGrpSpPr>
      <p:grpSpPr>
        <a:xfrm>
          <a:off x="0" y="0"/>
          <a:ext cx="0" cy="0"/>
          <a:chOff x="0" y="0"/>
          <a:chExt cx="0" cy="0"/>
        </a:xfrm>
      </p:grpSpPr>
      <p:sp>
        <p:nvSpPr>
          <p:cNvPr id="9" name="Freeform 5"/>
          <p:cNvSpPr>
            <a:spLocks/>
          </p:cNvSpPr>
          <p:nvPr userDrawn="1"/>
        </p:nvSpPr>
        <p:spPr bwMode="auto">
          <a:xfrm>
            <a:off x="5762626" y="1920875"/>
            <a:ext cx="214313" cy="319088"/>
          </a:xfrm>
          <a:custGeom>
            <a:avLst/>
            <a:gdLst>
              <a:gd name="T0" fmla="*/ 37 w 150"/>
              <a:gd name="T1" fmla="*/ 200 h 224"/>
              <a:gd name="T2" fmla="*/ 69 w 150"/>
              <a:gd name="T3" fmla="*/ 222 h 224"/>
              <a:gd name="T4" fmla="*/ 125 w 150"/>
              <a:gd name="T5" fmla="*/ 214 h 224"/>
              <a:gd name="T6" fmla="*/ 149 w 150"/>
              <a:gd name="T7" fmla="*/ 181 h 224"/>
              <a:gd name="T8" fmla="*/ 134 w 150"/>
              <a:gd name="T9" fmla="*/ 28 h 224"/>
              <a:gd name="T10" fmla="*/ 99 w 150"/>
              <a:gd name="T11" fmla="*/ 3 h 224"/>
              <a:gd name="T12" fmla="*/ 28 w 150"/>
              <a:gd name="T13" fmla="*/ 14 h 224"/>
              <a:gd name="T14" fmla="*/ 3 w 150"/>
              <a:gd name="T15" fmla="*/ 49 h 224"/>
              <a:gd name="T16" fmla="*/ 37 w 150"/>
              <a:gd name="T17" fmla="*/ 2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4">
                <a:moveTo>
                  <a:pt x="37" y="200"/>
                </a:moveTo>
                <a:cubicBezTo>
                  <a:pt x="41" y="216"/>
                  <a:pt x="55" y="224"/>
                  <a:pt x="69" y="222"/>
                </a:cubicBezTo>
                <a:cubicBezTo>
                  <a:pt x="125" y="214"/>
                  <a:pt x="125" y="214"/>
                  <a:pt x="125" y="214"/>
                </a:cubicBezTo>
                <a:cubicBezTo>
                  <a:pt x="140" y="211"/>
                  <a:pt x="150" y="197"/>
                  <a:pt x="149" y="181"/>
                </a:cubicBezTo>
                <a:cubicBezTo>
                  <a:pt x="134" y="28"/>
                  <a:pt x="134" y="28"/>
                  <a:pt x="134" y="28"/>
                </a:cubicBezTo>
                <a:cubicBezTo>
                  <a:pt x="132" y="11"/>
                  <a:pt x="117" y="0"/>
                  <a:pt x="99" y="3"/>
                </a:cubicBezTo>
                <a:cubicBezTo>
                  <a:pt x="28" y="14"/>
                  <a:pt x="28" y="14"/>
                  <a:pt x="28" y="14"/>
                </a:cubicBezTo>
                <a:cubicBezTo>
                  <a:pt x="11" y="16"/>
                  <a:pt x="0" y="34"/>
                  <a:pt x="3" y="49"/>
                </a:cubicBezTo>
                <a:lnTo>
                  <a:pt x="37" y="200"/>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 name="Freeform 6"/>
          <p:cNvSpPr>
            <a:spLocks/>
          </p:cNvSpPr>
          <p:nvPr userDrawn="1"/>
        </p:nvSpPr>
        <p:spPr bwMode="auto">
          <a:xfrm>
            <a:off x="4740276" y="2609850"/>
            <a:ext cx="330200" cy="282575"/>
          </a:xfrm>
          <a:custGeom>
            <a:avLst/>
            <a:gdLst>
              <a:gd name="T0" fmla="*/ 20 w 232"/>
              <a:gd name="T1" fmla="*/ 125 h 199"/>
              <a:gd name="T2" fmla="*/ 159 w 232"/>
              <a:gd name="T3" fmla="*/ 192 h 199"/>
              <a:gd name="T4" fmla="*/ 196 w 232"/>
              <a:gd name="T5" fmla="*/ 181 h 199"/>
              <a:gd name="T6" fmla="*/ 225 w 232"/>
              <a:gd name="T7" fmla="*/ 132 h 199"/>
              <a:gd name="T8" fmla="*/ 214 w 232"/>
              <a:gd name="T9" fmla="*/ 93 h 199"/>
              <a:gd name="T10" fmla="*/ 85 w 232"/>
              <a:gd name="T11" fmla="*/ 9 h 199"/>
              <a:gd name="T12" fmla="*/ 43 w 232"/>
              <a:gd name="T13" fmla="*/ 21 h 199"/>
              <a:gd name="T14" fmla="*/ 8 w 232"/>
              <a:gd name="T15" fmla="*/ 83 h 199"/>
              <a:gd name="T16" fmla="*/ 20 w 232"/>
              <a:gd name="T17" fmla="*/ 12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99">
                <a:moveTo>
                  <a:pt x="20" y="125"/>
                </a:moveTo>
                <a:cubicBezTo>
                  <a:pt x="159" y="192"/>
                  <a:pt x="159" y="192"/>
                  <a:pt x="159" y="192"/>
                </a:cubicBezTo>
                <a:cubicBezTo>
                  <a:pt x="173" y="199"/>
                  <a:pt x="190" y="194"/>
                  <a:pt x="196" y="181"/>
                </a:cubicBezTo>
                <a:cubicBezTo>
                  <a:pt x="204" y="163"/>
                  <a:pt x="215" y="148"/>
                  <a:pt x="225" y="132"/>
                </a:cubicBezTo>
                <a:cubicBezTo>
                  <a:pt x="232" y="119"/>
                  <a:pt x="227" y="102"/>
                  <a:pt x="214" y="93"/>
                </a:cubicBezTo>
                <a:cubicBezTo>
                  <a:pt x="85" y="9"/>
                  <a:pt x="85" y="9"/>
                  <a:pt x="85" y="9"/>
                </a:cubicBezTo>
                <a:cubicBezTo>
                  <a:pt x="71" y="0"/>
                  <a:pt x="52" y="6"/>
                  <a:pt x="43" y="21"/>
                </a:cubicBezTo>
                <a:cubicBezTo>
                  <a:pt x="31" y="42"/>
                  <a:pt x="17" y="61"/>
                  <a:pt x="8" y="83"/>
                </a:cubicBezTo>
                <a:cubicBezTo>
                  <a:pt x="0" y="99"/>
                  <a:pt x="5" y="118"/>
                  <a:pt x="20" y="125"/>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 name="Freeform 7"/>
          <p:cNvSpPr>
            <a:spLocks/>
          </p:cNvSpPr>
          <p:nvPr userDrawn="1"/>
        </p:nvSpPr>
        <p:spPr bwMode="auto">
          <a:xfrm>
            <a:off x="4999038" y="2276475"/>
            <a:ext cx="307975" cy="312738"/>
          </a:xfrm>
          <a:custGeom>
            <a:avLst/>
            <a:gdLst>
              <a:gd name="T0" fmla="*/ 124 w 216"/>
              <a:gd name="T1" fmla="*/ 209 h 220"/>
              <a:gd name="T2" fmla="*/ 163 w 216"/>
              <a:gd name="T3" fmla="*/ 210 h 220"/>
              <a:gd name="T4" fmla="*/ 205 w 216"/>
              <a:gd name="T5" fmla="*/ 171 h 220"/>
              <a:gd name="T6" fmla="*/ 206 w 216"/>
              <a:gd name="T7" fmla="*/ 131 h 220"/>
              <a:gd name="T8" fmla="*/ 107 w 216"/>
              <a:gd name="T9" fmla="*/ 13 h 220"/>
              <a:gd name="T10" fmla="*/ 64 w 216"/>
              <a:gd name="T11" fmla="*/ 12 h 220"/>
              <a:gd name="T12" fmla="*/ 12 w 216"/>
              <a:gd name="T13" fmla="*/ 60 h 220"/>
              <a:gd name="T14" fmla="*/ 11 w 216"/>
              <a:gd name="T15" fmla="*/ 104 h 220"/>
              <a:gd name="T16" fmla="*/ 124 w 216"/>
              <a:gd name="T17" fmla="*/ 20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20">
                <a:moveTo>
                  <a:pt x="124" y="209"/>
                </a:moveTo>
                <a:cubicBezTo>
                  <a:pt x="136" y="220"/>
                  <a:pt x="154" y="220"/>
                  <a:pt x="163" y="210"/>
                </a:cubicBezTo>
                <a:cubicBezTo>
                  <a:pt x="205" y="171"/>
                  <a:pt x="205" y="171"/>
                  <a:pt x="205" y="171"/>
                </a:cubicBezTo>
                <a:cubicBezTo>
                  <a:pt x="216" y="161"/>
                  <a:pt x="216" y="143"/>
                  <a:pt x="206" y="131"/>
                </a:cubicBezTo>
                <a:cubicBezTo>
                  <a:pt x="107" y="13"/>
                  <a:pt x="107" y="13"/>
                  <a:pt x="107" y="13"/>
                </a:cubicBezTo>
                <a:cubicBezTo>
                  <a:pt x="97" y="0"/>
                  <a:pt x="78" y="0"/>
                  <a:pt x="64" y="12"/>
                </a:cubicBezTo>
                <a:cubicBezTo>
                  <a:pt x="12" y="60"/>
                  <a:pt x="12" y="60"/>
                  <a:pt x="12" y="60"/>
                </a:cubicBezTo>
                <a:cubicBezTo>
                  <a:pt x="0" y="74"/>
                  <a:pt x="0" y="94"/>
                  <a:pt x="11" y="104"/>
                </a:cubicBezTo>
                <a:lnTo>
                  <a:pt x="124" y="209"/>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2" name="Freeform 8"/>
          <p:cNvSpPr>
            <a:spLocks/>
          </p:cNvSpPr>
          <p:nvPr userDrawn="1"/>
        </p:nvSpPr>
        <p:spPr bwMode="auto">
          <a:xfrm>
            <a:off x="6186488" y="1917700"/>
            <a:ext cx="209550" cy="319088"/>
          </a:xfrm>
          <a:custGeom>
            <a:avLst/>
            <a:gdLst>
              <a:gd name="T0" fmla="*/ 25 w 147"/>
              <a:gd name="T1" fmla="*/ 213 h 224"/>
              <a:gd name="T2" fmla="*/ 81 w 147"/>
              <a:gd name="T3" fmla="*/ 222 h 224"/>
              <a:gd name="T4" fmla="*/ 113 w 147"/>
              <a:gd name="T5" fmla="*/ 197 h 224"/>
              <a:gd name="T6" fmla="*/ 144 w 147"/>
              <a:gd name="T7" fmla="*/ 46 h 224"/>
              <a:gd name="T8" fmla="*/ 117 w 147"/>
              <a:gd name="T9" fmla="*/ 12 h 224"/>
              <a:gd name="T10" fmla="*/ 47 w 147"/>
              <a:gd name="T11" fmla="*/ 1 h 224"/>
              <a:gd name="T12" fmla="*/ 12 w 147"/>
              <a:gd name="T13" fmla="*/ 29 h 224"/>
              <a:gd name="T14" fmla="*/ 1 w 147"/>
              <a:gd name="T15" fmla="*/ 182 h 224"/>
              <a:gd name="T16" fmla="*/ 25 w 147"/>
              <a:gd name="T17" fmla="*/ 21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224">
                <a:moveTo>
                  <a:pt x="25" y="213"/>
                </a:moveTo>
                <a:cubicBezTo>
                  <a:pt x="81" y="222"/>
                  <a:pt x="81" y="222"/>
                  <a:pt x="81" y="222"/>
                </a:cubicBezTo>
                <a:cubicBezTo>
                  <a:pt x="95" y="224"/>
                  <a:pt x="109" y="212"/>
                  <a:pt x="113" y="197"/>
                </a:cubicBezTo>
                <a:cubicBezTo>
                  <a:pt x="144" y="46"/>
                  <a:pt x="144" y="46"/>
                  <a:pt x="144" y="46"/>
                </a:cubicBezTo>
                <a:cubicBezTo>
                  <a:pt x="147" y="30"/>
                  <a:pt x="135" y="15"/>
                  <a:pt x="117" y="12"/>
                </a:cubicBezTo>
                <a:cubicBezTo>
                  <a:pt x="47" y="1"/>
                  <a:pt x="47" y="1"/>
                  <a:pt x="47" y="1"/>
                </a:cubicBezTo>
                <a:cubicBezTo>
                  <a:pt x="29" y="0"/>
                  <a:pt x="13" y="13"/>
                  <a:pt x="12" y="29"/>
                </a:cubicBezTo>
                <a:cubicBezTo>
                  <a:pt x="1" y="182"/>
                  <a:pt x="1" y="182"/>
                  <a:pt x="1" y="182"/>
                </a:cubicBezTo>
                <a:cubicBezTo>
                  <a:pt x="0" y="198"/>
                  <a:pt x="11" y="212"/>
                  <a:pt x="25" y="21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3" name="Freeform 9"/>
          <p:cNvSpPr>
            <a:spLocks/>
          </p:cNvSpPr>
          <p:nvPr userDrawn="1"/>
        </p:nvSpPr>
        <p:spPr bwMode="auto">
          <a:xfrm>
            <a:off x="4602163" y="3014663"/>
            <a:ext cx="322263" cy="227013"/>
          </a:xfrm>
          <a:custGeom>
            <a:avLst/>
            <a:gdLst>
              <a:gd name="T0" fmla="*/ 26 w 227"/>
              <a:gd name="T1" fmla="*/ 134 h 159"/>
              <a:gd name="T2" fmla="*/ 179 w 227"/>
              <a:gd name="T3" fmla="*/ 157 h 159"/>
              <a:gd name="T4" fmla="*/ 211 w 227"/>
              <a:gd name="T5" fmla="*/ 136 h 159"/>
              <a:gd name="T6" fmla="*/ 224 w 227"/>
              <a:gd name="T7" fmla="*/ 80 h 159"/>
              <a:gd name="T8" fmla="*/ 202 w 227"/>
              <a:gd name="T9" fmla="*/ 47 h 159"/>
              <a:gd name="T10" fmla="*/ 54 w 227"/>
              <a:gd name="T11" fmla="*/ 5 h 159"/>
              <a:gd name="T12" fmla="*/ 18 w 227"/>
              <a:gd name="T13" fmla="*/ 28 h 159"/>
              <a:gd name="T14" fmla="*/ 2 w 227"/>
              <a:gd name="T15" fmla="*/ 98 h 159"/>
              <a:gd name="T16" fmla="*/ 26 w 227"/>
              <a:gd name="T17" fmla="*/ 13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59">
                <a:moveTo>
                  <a:pt x="26" y="134"/>
                </a:moveTo>
                <a:cubicBezTo>
                  <a:pt x="179" y="157"/>
                  <a:pt x="179" y="157"/>
                  <a:pt x="179" y="157"/>
                </a:cubicBezTo>
                <a:cubicBezTo>
                  <a:pt x="195" y="159"/>
                  <a:pt x="209" y="150"/>
                  <a:pt x="211" y="136"/>
                </a:cubicBezTo>
                <a:cubicBezTo>
                  <a:pt x="213" y="117"/>
                  <a:pt x="219" y="99"/>
                  <a:pt x="224" y="80"/>
                </a:cubicBezTo>
                <a:cubicBezTo>
                  <a:pt x="227" y="66"/>
                  <a:pt x="218" y="51"/>
                  <a:pt x="202" y="47"/>
                </a:cubicBezTo>
                <a:cubicBezTo>
                  <a:pt x="54" y="5"/>
                  <a:pt x="54" y="5"/>
                  <a:pt x="54" y="5"/>
                </a:cubicBezTo>
                <a:cubicBezTo>
                  <a:pt x="38" y="0"/>
                  <a:pt x="22" y="11"/>
                  <a:pt x="18" y="28"/>
                </a:cubicBezTo>
                <a:cubicBezTo>
                  <a:pt x="12" y="51"/>
                  <a:pt x="5" y="74"/>
                  <a:pt x="2" y="98"/>
                </a:cubicBezTo>
                <a:cubicBezTo>
                  <a:pt x="0" y="116"/>
                  <a:pt x="10" y="132"/>
                  <a:pt x="26" y="134"/>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4" name="Freeform 10"/>
          <p:cNvSpPr>
            <a:spLocks/>
          </p:cNvSpPr>
          <p:nvPr userDrawn="1"/>
        </p:nvSpPr>
        <p:spPr bwMode="auto">
          <a:xfrm>
            <a:off x="4581526" y="3451225"/>
            <a:ext cx="312738" cy="196850"/>
          </a:xfrm>
          <a:custGeom>
            <a:avLst/>
            <a:gdLst>
              <a:gd name="T0" fmla="*/ 218 w 220"/>
              <a:gd name="T1" fmla="*/ 83 h 138"/>
              <a:gd name="T2" fmla="*/ 213 w 220"/>
              <a:gd name="T3" fmla="*/ 26 h 138"/>
              <a:gd name="T4" fmla="*/ 183 w 220"/>
              <a:gd name="T5" fmla="*/ 0 h 138"/>
              <a:gd name="T6" fmla="*/ 29 w 220"/>
              <a:gd name="T7" fmla="*/ 3 h 138"/>
              <a:gd name="T8" fmla="*/ 1 w 220"/>
              <a:gd name="T9" fmla="*/ 36 h 138"/>
              <a:gd name="T10" fmla="*/ 6 w 220"/>
              <a:gd name="T11" fmla="*/ 107 h 138"/>
              <a:gd name="T12" fmla="*/ 40 w 220"/>
              <a:gd name="T13" fmla="*/ 135 h 138"/>
              <a:gd name="T14" fmla="*/ 193 w 220"/>
              <a:gd name="T15" fmla="*/ 113 h 138"/>
              <a:gd name="T16" fmla="*/ 218 w 220"/>
              <a:gd name="T17" fmla="*/ 8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138">
                <a:moveTo>
                  <a:pt x="218" y="83"/>
                </a:moveTo>
                <a:cubicBezTo>
                  <a:pt x="214" y="64"/>
                  <a:pt x="215" y="44"/>
                  <a:pt x="213" y="26"/>
                </a:cubicBezTo>
                <a:cubicBezTo>
                  <a:pt x="213" y="11"/>
                  <a:pt x="199" y="0"/>
                  <a:pt x="183" y="0"/>
                </a:cubicBezTo>
                <a:cubicBezTo>
                  <a:pt x="29" y="3"/>
                  <a:pt x="29" y="3"/>
                  <a:pt x="29" y="3"/>
                </a:cubicBezTo>
                <a:cubicBezTo>
                  <a:pt x="13" y="4"/>
                  <a:pt x="0" y="19"/>
                  <a:pt x="1" y="36"/>
                </a:cubicBezTo>
                <a:cubicBezTo>
                  <a:pt x="3" y="60"/>
                  <a:pt x="2" y="84"/>
                  <a:pt x="6" y="107"/>
                </a:cubicBezTo>
                <a:cubicBezTo>
                  <a:pt x="9" y="125"/>
                  <a:pt x="24" y="138"/>
                  <a:pt x="40" y="135"/>
                </a:cubicBezTo>
                <a:cubicBezTo>
                  <a:pt x="193" y="113"/>
                  <a:pt x="193" y="113"/>
                  <a:pt x="193" y="113"/>
                </a:cubicBezTo>
                <a:cubicBezTo>
                  <a:pt x="209" y="110"/>
                  <a:pt x="220" y="97"/>
                  <a:pt x="218" y="8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5" name="Freeform 11"/>
          <p:cNvSpPr>
            <a:spLocks/>
          </p:cNvSpPr>
          <p:nvPr userDrawn="1"/>
        </p:nvSpPr>
        <p:spPr bwMode="auto">
          <a:xfrm>
            <a:off x="4664076" y="3813175"/>
            <a:ext cx="331788" cy="260350"/>
          </a:xfrm>
          <a:custGeom>
            <a:avLst/>
            <a:gdLst>
              <a:gd name="T0" fmla="*/ 227 w 233"/>
              <a:gd name="T1" fmla="*/ 73 h 183"/>
              <a:gd name="T2" fmla="*/ 206 w 233"/>
              <a:gd name="T3" fmla="*/ 20 h 183"/>
              <a:gd name="T4" fmla="*/ 169 w 233"/>
              <a:gd name="T5" fmla="*/ 5 h 183"/>
              <a:gd name="T6" fmla="*/ 23 w 233"/>
              <a:gd name="T7" fmla="*/ 53 h 183"/>
              <a:gd name="T8" fmla="*/ 6 w 233"/>
              <a:gd name="T9" fmla="*/ 93 h 183"/>
              <a:gd name="T10" fmla="*/ 32 w 233"/>
              <a:gd name="T11" fmla="*/ 159 h 183"/>
              <a:gd name="T12" fmla="*/ 73 w 233"/>
              <a:gd name="T13" fmla="*/ 176 h 183"/>
              <a:gd name="T14" fmla="*/ 212 w 233"/>
              <a:gd name="T15" fmla="*/ 109 h 183"/>
              <a:gd name="T16" fmla="*/ 227 w 233"/>
              <a:gd name="T17" fmla="*/ 7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83">
                <a:moveTo>
                  <a:pt x="227" y="73"/>
                </a:moveTo>
                <a:cubicBezTo>
                  <a:pt x="217" y="56"/>
                  <a:pt x="213" y="37"/>
                  <a:pt x="206" y="20"/>
                </a:cubicBezTo>
                <a:cubicBezTo>
                  <a:pt x="201" y="6"/>
                  <a:pt x="184" y="0"/>
                  <a:pt x="169" y="5"/>
                </a:cubicBezTo>
                <a:cubicBezTo>
                  <a:pt x="23" y="53"/>
                  <a:pt x="23" y="53"/>
                  <a:pt x="23" y="53"/>
                </a:cubicBezTo>
                <a:cubicBezTo>
                  <a:pt x="8" y="58"/>
                  <a:pt x="0" y="76"/>
                  <a:pt x="6" y="93"/>
                </a:cubicBezTo>
                <a:cubicBezTo>
                  <a:pt x="15" y="115"/>
                  <a:pt x="21" y="138"/>
                  <a:pt x="32" y="159"/>
                </a:cubicBezTo>
                <a:cubicBezTo>
                  <a:pt x="40" y="175"/>
                  <a:pt x="58" y="183"/>
                  <a:pt x="73" y="176"/>
                </a:cubicBezTo>
                <a:cubicBezTo>
                  <a:pt x="212" y="109"/>
                  <a:pt x="212" y="109"/>
                  <a:pt x="212" y="109"/>
                </a:cubicBezTo>
                <a:cubicBezTo>
                  <a:pt x="226" y="102"/>
                  <a:pt x="233" y="86"/>
                  <a:pt x="227" y="7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6" name="Freeform 12"/>
          <p:cNvSpPr>
            <a:spLocks/>
          </p:cNvSpPr>
          <p:nvPr userDrawn="1"/>
        </p:nvSpPr>
        <p:spPr bwMode="auto">
          <a:xfrm>
            <a:off x="7258051" y="2984500"/>
            <a:ext cx="325438" cy="231775"/>
          </a:xfrm>
          <a:custGeom>
            <a:avLst/>
            <a:gdLst>
              <a:gd name="T0" fmla="*/ 3 w 228"/>
              <a:gd name="T1" fmla="*/ 84 h 162"/>
              <a:gd name="T2" fmla="*/ 17 w 228"/>
              <a:gd name="T3" fmla="*/ 139 h 162"/>
              <a:gd name="T4" fmla="*/ 50 w 228"/>
              <a:gd name="T5" fmla="*/ 159 h 162"/>
              <a:gd name="T6" fmla="*/ 202 w 228"/>
              <a:gd name="T7" fmla="*/ 133 h 162"/>
              <a:gd name="T8" fmla="*/ 225 w 228"/>
              <a:gd name="T9" fmla="*/ 96 h 162"/>
              <a:gd name="T10" fmla="*/ 208 w 228"/>
              <a:gd name="T11" fmla="*/ 27 h 162"/>
              <a:gd name="T12" fmla="*/ 172 w 228"/>
              <a:gd name="T13" fmla="*/ 4 h 162"/>
              <a:gd name="T14" fmla="*/ 25 w 228"/>
              <a:gd name="T15" fmla="*/ 50 h 162"/>
              <a:gd name="T16" fmla="*/ 3 w 228"/>
              <a:gd name="T17" fmla="*/ 8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162">
                <a:moveTo>
                  <a:pt x="3" y="84"/>
                </a:moveTo>
                <a:cubicBezTo>
                  <a:pt x="17" y="139"/>
                  <a:pt x="17" y="139"/>
                  <a:pt x="17" y="139"/>
                </a:cubicBezTo>
                <a:cubicBezTo>
                  <a:pt x="19" y="153"/>
                  <a:pt x="34" y="162"/>
                  <a:pt x="50" y="159"/>
                </a:cubicBezTo>
                <a:cubicBezTo>
                  <a:pt x="202" y="133"/>
                  <a:pt x="202" y="133"/>
                  <a:pt x="202" y="133"/>
                </a:cubicBezTo>
                <a:cubicBezTo>
                  <a:pt x="218" y="131"/>
                  <a:pt x="228" y="114"/>
                  <a:pt x="225" y="96"/>
                </a:cubicBezTo>
                <a:cubicBezTo>
                  <a:pt x="208" y="27"/>
                  <a:pt x="208" y="27"/>
                  <a:pt x="208" y="27"/>
                </a:cubicBezTo>
                <a:cubicBezTo>
                  <a:pt x="204" y="10"/>
                  <a:pt x="187" y="0"/>
                  <a:pt x="172" y="4"/>
                </a:cubicBezTo>
                <a:cubicBezTo>
                  <a:pt x="25" y="50"/>
                  <a:pt x="25" y="50"/>
                  <a:pt x="25" y="50"/>
                </a:cubicBezTo>
                <a:cubicBezTo>
                  <a:pt x="9" y="54"/>
                  <a:pt x="0" y="70"/>
                  <a:pt x="3" y="84"/>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7" name="Freeform 13"/>
          <p:cNvSpPr>
            <a:spLocks/>
          </p:cNvSpPr>
          <p:nvPr userDrawn="1"/>
        </p:nvSpPr>
        <p:spPr bwMode="auto">
          <a:xfrm>
            <a:off x="7105651" y="2582863"/>
            <a:ext cx="330200" cy="285750"/>
          </a:xfrm>
          <a:custGeom>
            <a:avLst/>
            <a:gdLst>
              <a:gd name="T0" fmla="*/ 7 w 232"/>
              <a:gd name="T1" fmla="*/ 135 h 201"/>
              <a:gd name="T2" fmla="*/ 37 w 232"/>
              <a:gd name="T3" fmla="*/ 184 h 201"/>
              <a:gd name="T4" fmla="*/ 74 w 232"/>
              <a:gd name="T5" fmla="*/ 194 h 201"/>
              <a:gd name="T6" fmla="*/ 212 w 232"/>
              <a:gd name="T7" fmla="*/ 124 h 201"/>
              <a:gd name="T8" fmla="*/ 223 w 232"/>
              <a:gd name="T9" fmla="*/ 82 h 201"/>
              <a:gd name="T10" fmla="*/ 186 w 232"/>
              <a:gd name="T11" fmla="*/ 21 h 201"/>
              <a:gd name="T12" fmla="*/ 145 w 232"/>
              <a:gd name="T13" fmla="*/ 9 h 201"/>
              <a:gd name="T14" fmla="*/ 18 w 232"/>
              <a:gd name="T15" fmla="*/ 97 h 201"/>
              <a:gd name="T16" fmla="*/ 7 w 232"/>
              <a:gd name="T17" fmla="*/ 13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01">
                <a:moveTo>
                  <a:pt x="7" y="135"/>
                </a:moveTo>
                <a:cubicBezTo>
                  <a:pt x="37" y="184"/>
                  <a:pt x="37" y="184"/>
                  <a:pt x="37" y="184"/>
                </a:cubicBezTo>
                <a:cubicBezTo>
                  <a:pt x="44" y="196"/>
                  <a:pt x="60" y="201"/>
                  <a:pt x="74" y="194"/>
                </a:cubicBezTo>
                <a:cubicBezTo>
                  <a:pt x="212" y="124"/>
                  <a:pt x="212" y="124"/>
                  <a:pt x="212" y="124"/>
                </a:cubicBezTo>
                <a:cubicBezTo>
                  <a:pt x="226" y="117"/>
                  <a:pt x="232" y="97"/>
                  <a:pt x="223" y="82"/>
                </a:cubicBezTo>
                <a:cubicBezTo>
                  <a:pt x="186" y="21"/>
                  <a:pt x="186" y="21"/>
                  <a:pt x="186" y="21"/>
                </a:cubicBezTo>
                <a:cubicBezTo>
                  <a:pt x="177" y="5"/>
                  <a:pt x="158" y="0"/>
                  <a:pt x="145" y="9"/>
                </a:cubicBezTo>
                <a:cubicBezTo>
                  <a:pt x="18" y="97"/>
                  <a:pt x="18" y="97"/>
                  <a:pt x="18" y="97"/>
                </a:cubicBezTo>
                <a:cubicBezTo>
                  <a:pt x="5" y="105"/>
                  <a:pt x="0" y="123"/>
                  <a:pt x="7" y="135"/>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8" name="Freeform 14"/>
          <p:cNvSpPr>
            <a:spLocks/>
          </p:cNvSpPr>
          <p:nvPr userDrawn="1"/>
        </p:nvSpPr>
        <p:spPr bwMode="auto">
          <a:xfrm>
            <a:off x="6545263" y="2022475"/>
            <a:ext cx="269875" cy="333375"/>
          </a:xfrm>
          <a:custGeom>
            <a:avLst/>
            <a:gdLst>
              <a:gd name="T0" fmla="*/ 19 w 190"/>
              <a:gd name="T1" fmla="*/ 203 h 234"/>
              <a:gd name="T2" fmla="*/ 71 w 190"/>
              <a:gd name="T3" fmla="*/ 228 h 234"/>
              <a:gd name="T4" fmla="*/ 108 w 190"/>
              <a:gd name="T5" fmla="*/ 214 h 234"/>
              <a:gd name="T6" fmla="*/ 182 w 190"/>
              <a:gd name="T7" fmla="*/ 79 h 234"/>
              <a:gd name="T8" fmla="*/ 167 w 190"/>
              <a:gd name="T9" fmla="*/ 38 h 234"/>
              <a:gd name="T10" fmla="*/ 103 w 190"/>
              <a:gd name="T11" fmla="*/ 7 h 234"/>
              <a:gd name="T12" fmla="*/ 62 w 190"/>
              <a:gd name="T13" fmla="*/ 23 h 234"/>
              <a:gd name="T14" fmla="*/ 6 w 190"/>
              <a:gd name="T15" fmla="*/ 166 h 234"/>
              <a:gd name="T16" fmla="*/ 19 w 190"/>
              <a:gd name="T17" fmla="*/ 20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34">
                <a:moveTo>
                  <a:pt x="19" y="203"/>
                </a:moveTo>
                <a:cubicBezTo>
                  <a:pt x="71" y="228"/>
                  <a:pt x="71" y="228"/>
                  <a:pt x="71" y="228"/>
                </a:cubicBezTo>
                <a:cubicBezTo>
                  <a:pt x="83" y="234"/>
                  <a:pt x="100" y="227"/>
                  <a:pt x="108" y="214"/>
                </a:cubicBezTo>
                <a:cubicBezTo>
                  <a:pt x="182" y="79"/>
                  <a:pt x="182" y="79"/>
                  <a:pt x="182" y="79"/>
                </a:cubicBezTo>
                <a:cubicBezTo>
                  <a:pt x="190" y="64"/>
                  <a:pt x="183" y="46"/>
                  <a:pt x="167" y="38"/>
                </a:cubicBezTo>
                <a:cubicBezTo>
                  <a:pt x="103" y="7"/>
                  <a:pt x="103" y="7"/>
                  <a:pt x="103" y="7"/>
                </a:cubicBezTo>
                <a:cubicBezTo>
                  <a:pt x="86" y="0"/>
                  <a:pt x="68" y="8"/>
                  <a:pt x="62" y="23"/>
                </a:cubicBezTo>
                <a:cubicBezTo>
                  <a:pt x="6" y="166"/>
                  <a:pt x="6" y="166"/>
                  <a:pt x="6" y="166"/>
                </a:cubicBezTo>
                <a:cubicBezTo>
                  <a:pt x="0" y="182"/>
                  <a:pt x="6" y="197"/>
                  <a:pt x="19" y="20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9" name="Freeform 15"/>
          <p:cNvSpPr>
            <a:spLocks/>
          </p:cNvSpPr>
          <p:nvPr userDrawn="1"/>
        </p:nvSpPr>
        <p:spPr bwMode="auto">
          <a:xfrm>
            <a:off x="6862763" y="2254250"/>
            <a:ext cx="307975" cy="315913"/>
          </a:xfrm>
          <a:custGeom>
            <a:avLst/>
            <a:gdLst>
              <a:gd name="T0" fmla="*/ 54 w 216"/>
              <a:gd name="T1" fmla="*/ 213 h 222"/>
              <a:gd name="T2" fmla="*/ 93 w 216"/>
              <a:gd name="T3" fmla="*/ 211 h 222"/>
              <a:gd name="T4" fmla="*/ 204 w 216"/>
              <a:gd name="T5" fmla="*/ 104 h 222"/>
              <a:gd name="T6" fmla="*/ 202 w 216"/>
              <a:gd name="T7" fmla="*/ 61 h 222"/>
              <a:gd name="T8" fmla="*/ 149 w 216"/>
              <a:gd name="T9" fmla="*/ 13 h 222"/>
              <a:gd name="T10" fmla="*/ 106 w 216"/>
              <a:gd name="T11" fmla="*/ 15 h 222"/>
              <a:gd name="T12" fmla="*/ 10 w 216"/>
              <a:gd name="T13" fmla="*/ 135 h 222"/>
              <a:gd name="T14" fmla="*/ 12 w 216"/>
              <a:gd name="T15" fmla="*/ 175 h 222"/>
              <a:gd name="T16" fmla="*/ 54 w 216"/>
              <a:gd name="T17" fmla="*/ 21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22">
                <a:moveTo>
                  <a:pt x="54" y="213"/>
                </a:moveTo>
                <a:cubicBezTo>
                  <a:pt x="65" y="222"/>
                  <a:pt x="81" y="222"/>
                  <a:pt x="93" y="211"/>
                </a:cubicBezTo>
                <a:cubicBezTo>
                  <a:pt x="204" y="104"/>
                  <a:pt x="204" y="104"/>
                  <a:pt x="204" y="104"/>
                </a:cubicBezTo>
                <a:cubicBezTo>
                  <a:pt x="215" y="93"/>
                  <a:pt x="216" y="72"/>
                  <a:pt x="202" y="61"/>
                </a:cubicBezTo>
                <a:cubicBezTo>
                  <a:pt x="149" y="13"/>
                  <a:pt x="149" y="13"/>
                  <a:pt x="149" y="13"/>
                </a:cubicBezTo>
                <a:cubicBezTo>
                  <a:pt x="136" y="0"/>
                  <a:pt x="116" y="3"/>
                  <a:pt x="106" y="15"/>
                </a:cubicBezTo>
                <a:cubicBezTo>
                  <a:pt x="10" y="135"/>
                  <a:pt x="10" y="135"/>
                  <a:pt x="10" y="135"/>
                </a:cubicBezTo>
                <a:cubicBezTo>
                  <a:pt x="0" y="148"/>
                  <a:pt x="1" y="165"/>
                  <a:pt x="12" y="175"/>
                </a:cubicBezTo>
                <a:lnTo>
                  <a:pt x="54" y="213"/>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Freeform 16"/>
          <p:cNvSpPr>
            <a:spLocks/>
          </p:cNvSpPr>
          <p:nvPr userDrawn="1"/>
        </p:nvSpPr>
        <p:spPr bwMode="auto">
          <a:xfrm>
            <a:off x="7205663" y="3787775"/>
            <a:ext cx="330200" cy="257175"/>
          </a:xfrm>
          <a:custGeom>
            <a:avLst/>
            <a:gdLst>
              <a:gd name="T0" fmla="*/ 209 w 232"/>
              <a:gd name="T1" fmla="*/ 50 h 181"/>
              <a:gd name="T2" fmla="*/ 62 w 232"/>
              <a:gd name="T3" fmla="*/ 5 h 181"/>
              <a:gd name="T4" fmla="*/ 25 w 232"/>
              <a:gd name="T5" fmla="*/ 21 h 181"/>
              <a:gd name="T6" fmla="*/ 5 w 232"/>
              <a:gd name="T7" fmla="*/ 74 h 181"/>
              <a:gd name="T8" fmla="*/ 21 w 232"/>
              <a:gd name="T9" fmla="*/ 110 h 181"/>
              <a:gd name="T10" fmla="*/ 161 w 232"/>
              <a:gd name="T11" fmla="*/ 174 h 181"/>
              <a:gd name="T12" fmla="*/ 201 w 232"/>
              <a:gd name="T13" fmla="*/ 156 h 181"/>
              <a:gd name="T14" fmla="*/ 226 w 232"/>
              <a:gd name="T15" fmla="*/ 90 h 181"/>
              <a:gd name="T16" fmla="*/ 209 w 232"/>
              <a:gd name="T17" fmla="*/ 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81">
                <a:moveTo>
                  <a:pt x="209" y="50"/>
                </a:moveTo>
                <a:cubicBezTo>
                  <a:pt x="62" y="5"/>
                  <a:pt x="62" y="5"/>
                  <a:pt x="62" y="5"/>
                </a:cubicBezTo>
                <a:cubicBezTo>
                  <a:pt x="47" y="0"/>
                  <a:pt x="30" y="7"/>
                  <a:pt x="25" y="21"/>
                </a:cubicBezTo>
                <a:cubicBezTo>
                  <a:pt x="5" y="74"/>
                  <a:pt x="5" y="74"/>
                  <a:pt x="5" y="74"/>
                </a:cubicBezTo>
                <a:cubicBezTo>
                  <a:pt x="0" y="87"/>
                  <a:pt x="6" y="103"/>
                  <a:pt x="21" y="110"/>
                </a:cubicBezTo>
                <a:cubicBezTo>
                  <a:pt x="161" y="174"/>
                  <a:pt x="161" y="174"/>
                  <a:pt x="161" y="174"/>
                </a:cubicBezTo>
                <a:cubicBezTo>
                  <a:pt x="175" y="181"/>
                  <a:pt x="194" y="173"/>
                  <a:pt x="201" y="156"/>
                </a:cubicBezTo>
                <a:cubicBezTo>
                  <a:pt x="226" y="90"/>
                  <a:pt x="226" y="90"/>
                  <a:pt x="226" y="90"/>
                </a:cubicBezTo>
                <a:cubicBezTo>
                  <a:pt x="232" y="73"/>
                  <a:pt x="225" y="55"/>
                  <a:pt x="209" y="50"/>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1" name="Freeform 17"/>
          <p:cNvSpPr>
            <a:spLocks/>
          </p:cNvSpPr>
          <p:nvPr userDrawn="1"/>
        </p:nvSpPr>
        <p:spPr bwMode="auto">
          <a:xfrm>
            <a:off x="6732588" y="4381500"/>
            <a:ext cx="295275" cy="327025"/>
          </a:xfrm>
          <a:custGeom>
            <a:avLst/>
            <a:gdLst>
              <a:gd name="T0" fmla="*/ 101 w 207"/>
              <a:gd name="T1" fmla="*/ 16 h 230"/>
              <a:gd name="T2" fmla="*/ 62 w 207"/>
              <a:gd name="T3" fmla="*/ 9 h 230"/>
              <a:gd name="T4" fmla="*/ 15 w 207"/>
              <a:gd name="T5" fmla="*/ 42 h 230"/>
              <a:gd name="T6" fmla="*/ 8 w 207"/>
              <a:gd name="T7" fmla="*/ 80 h 230"/>
              <a:gd name="T8" fmla="*/ 88 w 207"/>
              <a:gd name="T9" fmla="*/ 212 h 230"/>
              <a:gd name="T10" fmla="*/ 131 w 207"/>
              <a:gd name="T11" fmla="*/ 220 h 230"/>
              <a:gd name="T12" fmla="*/ 189 w 207"/>
              <a:gd name="T13" fmla="*/ 179 h 230"/>
              <a:gd name="T14" fmla="*/ 197 w 207"/>
              <a:gd name="T15" fmla="*/ 137 h 230"/>
              <a:gd name="T16" fmla="*/ 101 w 207"/>
              <a:gd name="T17" fmla="*/ 1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0">
                <a:moveTo>
                  <a:pt x="101" y="16"/>
                </a:moveTo>
                <a:cubicBezTo>
                  <a:pt x="91" y="4"/>
                  <a:pt x="73" y="0"/>
                  <a:pt x="62" y="9"/>
                </a:cubicBezTo>
                <a:cubicBezTo>
                  <a:pt x="46" y="20"/>
                  <a:pt x="32" y="33"/>
                  <a:pt x="15" y="42"/>
                </a:cubicBezTo>
                <a:cubicBezTo>
                  <a:pt x="3" y="49"/>
                  <a:pt x="0" y="67"/>
                  <a:pt x="8" y="80"/>
                </a:cubicBezTo>
                <a:cubicBezTo>
                  <a:pt x="88" y="212"/>
                  <a:pt x="88" y="212"/>
                  <a:pt x="88" y="212"/>
                </a:cubicBezTo>
                <a:cubicBezTo>
                  <a:pt x="96" y="226"/>
                  <a:pt x="116" y="230"/>
                  <a:pt x="131" y="220"/>
                </a:cubicBezTo>
                <a:cubicBezTo>
                  <a:pt x="152" y="209"/>
                  <a:pt x="170" y="193"/>
                  <a:pt x="189" y="179"/>
                </a:cubicBezTo>
                <a:cubicBezTo>
                  <a:pt x="203" y="168"/>
                  <a:pt x="207" y="149"/>
                  <a:pt x="197" y="137"/>
                </a:cubicBezTo>
                <a:lnTo>
                  <a:pt x="101" y="16"/>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2" name="Freeform 18"/>
          <p:cNvSpPr>
            <a:spLocks/>
          </p:cNvSpPr>
          <p:nvPr userDrawn="1"/>
        </p:nvSpPr>
        <p:spPr bwMode="auto">
          <a:xfrm>
            <a:off x="6394451" y="4557713"/>
            <a:ext cx="247650" cy="330200"/>
          </a:xfrm>
          <a:custGeom>
            <a:avLst/>
            <a:gdLst>
              <a:gd name="T0" fmla="*/ 112 w 174"/>
              <a:gd name="T1" fmla="*/ 23 h 232"/>
              <a:gd name="T2" fmla="*/ 76 w 174"/>
              <a:gd name="T3" fmla="*/ 5 h 232"/>
              <a:gd name="T4" fmla="*/ 22 w 174"/>
              <a:gd name="T5" fmla="*/ 23 h 232"/>
              <a:gd name="T6" fmla="*/ 4 w 174"/>
              <a:gd name="T7" fmla="*/ 57 h 232"/>
              <a:gd name="T8" fmla="*/ 42 w 174"/>
              <a:gd name="T9" fmla="*/ 207 h 232"/>
              <a:gd name="T10" fmla="*/ 80 w 174"/>
              <a:gd name="T11" fmla="*/ 227 h 232"/>
              <a:gd name="T12" fmla="*/ 148 w 174"/>
              <a:gd name="T13" fmla="*/ 205 h 232"/>
              <a:gd name="T14" fmla="*/ 168 w 174"/>
              <a:gd name="T15" fmla="*/ 167 h 232"/>
              <a:gd name="T16" fmla="*/ 112 w 174"/>
              <a:gd name="T17" fmla="*/ 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232">
                <a:moveTo>
                  <a:pt x="112" y="23"/>
                </a:moveTo>
                <a:cubicBezTo>
                  <a:pt x="106" y="8"/>
                  <a:pt x="90" y="0"/>
                  <a:pt x="76" y="5"/>
                </a:cubicBezTo>
                <a:cubicBezTo>
                  <a:pt x="59" y="12"/>
                  <a:pt x="41" y="19"/>
                  <a:pt x="22" y="23"/>
                </a:cubicBezTo>
                <a:cubicBezTo>
                  <a:pt x="9" y="26"/>
                  <a:pt x="0" y="42"/>
                  <a:pt x="4" y="57"/>
                </a:cubicBezTo>
                <a:cubicBezTo>
                  <a:pt x="42" y="207"/>
                  <a:pt x="42" y="207"/>
                  <a:pt x="42" y="207"/>
                </a:cubicBezTo>
                <a:cubicBezTo>
                  <a:pt x="45" y="222"/>
                  <a:pt x="63" y="232"/>
                  <a:pt x="80" y="227"/>
                </a:cubicBezTo>
                <a:cubicBezTo>
                  <a:pt x="104" y="222"/>
                  <a:pt x="126" y="213"/>
                  <a:pt x="148" y="205"/>
                </a:cubicBezTo>
                <a:cubicBezTo>
                  <a:pt x="165" y="199"/>
                  <a:pt x="174" y="182"/>
                  <a:pt x="168" y="167"/>
                </a:cubicBezTo>
                <a:lnTo>
                  <a:pt x="112" y="23"/>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3" name="Freeform 19"/>
          <p:cNvSpPr>
            <a:spLocks/>
          </p:cNvSpPr>
          <p:nvPr userDrawn="1"/>
        </p:nvSpPr>
        <p:spPr bwMode="auto">
          <a:xfrm>
            <a:off x="7011988" y="4117975"/>
            <a:ext cx="322263" cy="300038"/>
          </a:xfrm>
          <a:custGeom>
            <a:avLst/>
            <a:gdLst>
              <a:gd name="T0" fmla="*/ 84 w 226"/>
              <a:gd name="T1" fmla="*/ 9 h 211"/>
              <a:gd name="T2" fmla="*/ 44 w 226"/>
              <a:gd name="T3" fmla="*/ 13 h 211"/>
              <a:gd name="T4" fmla="*/ 9 w 226"/>
              <a:gd name="T5" fmla="*/ 59 h 211"/>
              <a:gd name="T6" fmla="*/ 13 w 226"/>
              <a:gd name="T7" fmla="*/ 97 h 211"/>
              <a:gd name="T8" fmla="*/ 129 w 226"/>
              <a:gd name="T9" fmla="*/ 200 h 211"/>
              <a:gd name="T10" fmla="*/ 172 w 226"/>
              <a:gd name="T11" fmla="*/ 195 h 211"/>
              <a:gd name="T12" fmla="*/ 216 w 226"/>
              <a:gd name="T13" fmla="*/ 139 h 211"/>
              <a:gd name="T14" fmla="*/ 211 w 226"/>
              <a:gd name="T15" fmla="*/ 96 h 211"/>
              <a:gd name="T16" fmla="*/ 84 w 226"/>
              <a:gd name="T17" fmla="*/ 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11">
                <a:moveTo>
                  <a:pt x="84" y="9"/>
                </a:moveTo>
                <a:cubicBezTo>
                  <a:pt x="70" y="0"/>
                  <a:pt x="52" y="2"/>
                  <a:pt x="44" y="13"/>
                </a:cubicBezTo>
                <a:cubicBezTo>
                  <a:pt x="9" y="59"/>
                  <a:pt x="9" y="59"/>
                  <a:pt x="9" y="59"/>
                </a:cubicBezTo>
                <a:cubicBezTo>
                  <a:pt x="0" y="69"/>
                  <a:pt x="2" y="87"/>
                  <a:pt x="13" y="97"/>
                </a:cubicBezTo>
                <a:cubicBezTo>
                  <a:pt x="129" y="200"/>
                  <a:pt x="129" y="200"/>
                  <a:pt x="129" y="200"/>
                </a:cubicBezTo>
                <a:cubicBezTo>
                  <a:pt x="141" y="211"/>
                  <a:pt x="160" y="209"/>
                  <a:pt x="172" y="195"/>
                </a:cubicBezTo>
                <a:cubicBezTo>
                  <a:pt x="216" y="139"/>
                  <a:pt x="216" y="139"/>
                  <a:pt x="216" y="139"/>
                </a:cubicBezTo>
                <a:cubicBezTo>
                  <a:pt x="226" y="124"/>
                  <a:pt x="224" y="105"/>
                  <a:pt x="211" y="96"/>
                </a:cubicBezTo>
                <a:lnTo>
                  <a:pt x="84" y="9"/>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4" name="Freeform 20"/>
          <p:cNvSpPr>
            <a:spLocks/>
          </p:cNvSpPr>
          <p:nvPr userDrawn="1"/>
        </p:nvSpPr>
        <p:spPr bwMode="auto">
          <a:xfrm>
            <a:off x="7299326" y="3424238"/>
            <a:ext cx="309563" cy="192088"/>
          </a:xfrm>
          <a:custGeom>
            <a:avLst/>
            <a:gdLst>
              <a:gd name="T0" fmla="*/ 189 w 217"/>
              <a:gd name="T1" fmla="*/ 0 h 135"/>
              <a:gd name="T2" fmla="*/ 35 w 217"/>
              <a:gd name="T3" fmla="*/ 0 h 135"/>
              <a:gd name="T4" fmla="*/ 4 w 217"/>
              <a:gd name="T5" fmla="*/ 26 h 135"/>
              <a:gd name="T6" fmla="*/ 1 w 217"/>
              <a:gd name="T7" fmla="*/ 83 h 135"/>
              <a:gd name="T8" fmla="*/ 27 w 217"/>
              <a:gd name="T9" fmla="*/ 113 h 135"/>
              <a:gd name="T10" fmla="*/ 179 w 217"/>
              <a:gd name="T11" fmla="*/ 133 h 135"/>
              <a:gd name="T12" fmla="*/ 213 w 217"/>
              <a:gd name="T13" fmla="*/ 104 h 135"/>
              <a:gd name="T14" fmla="*/ 216 w 217"/>
              <a:gd name="T15" fmla="*/ 33 h 135"/>
              <a:gd name="T16" fmla="*/ 189 w 217"/>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35">
                <a:moveTo>
                  <a:pt x="189" y="0"/>
                </a:moveTo>
                <a:cubicBezTo>
                  <a:pt x="35" y="0"/>
                  <a:pt x="35" y="0"/>
                  <a:pt x="35" y="0"/>
                </a:cubicBezTo>
                <a:cubicBezTo>
                  <a:pt x="19" y="0"/>
                  <a:pt x="5" y="12"/>
                  <a:pt x="4" y="26"/>
                </a:cubicBezTo>
                <a:cubicBezTo>
                  <a:pt x="1" y="83"/>
                  <a:pt x="1" y="83"/>
                  <a:pt x="1" y="83"/>
                </a:cubicBezTo>
                <a:cubicBezTo>
                  <a:pt x="0" y="98"/>
                  <a:pt x="10" y="111"/>
                  <a:pt x="27" y="113"/>
                </a:cubicBezTo>
                <a:cubicBezTo>
                  <a:pt x="179" y="133"/>
                  <a:pt x="179" y="133"/>
                  <a:pt x="179" y="133"/>
                </a:cubicBezTo>
                <a:cubicBezTo>
                  <a:pt x="195" y="135"/>
                  <a:pt x="211" y="122"/>
                  <a:pt x="213" y="104"/>
                </a:cubicBezTo>
                <a:cubicBezTo>
                  <a:pt x="216" y="33"/>
                  <a:pt x="216" y="33"/>
                  <a:pt x="216" y="33"/>
                </a:cubicBezTo>
                <a:cubicBezTo>
                  <a:pt x="217" y="15"/>
                  <a:pt x="205" y="0"/>
                  <a:pt x="189" y="0"/>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5" name="Freeform 21"/>
          <p:cNvSpPr>
            <a:spLocks/>
          </p:cNvSpPr>
          <p:nvPr userDrawn="1"/>
        </p:nvSpPr>
        <p:spPr bwMode="auto">
          <a:xfrm>
            <a:off x="5186363" y="4397375"/>
            <a:ext cx="292100" cy="327025"/>
          </a:xfrm>
          <a:custGeom>
            <a:avLst/>
            <a:gdLst>
              <a:gd name="T0" fmla="*/ 190 w 205"/>
              <a:gd name="T1" fmla="*/ 40 h 230"/>
              <a:gd name="T2" fmla="*/ 142 w 205"/>
              <a:gd name="T3" fmla="*/ 9 h 230"/>
              <a:gd name="T4" fmla="*/ 104 w 205"/>
              <a:gd name="T5" fmla="*/ 16 h 230"/>
              <a:gd name="T6" fmla="*/ 10 w 205"/>
              <a:gd name="T7" fmla="*/ 139 h 230"/>
              <a:gd name="T8" fmla="*/ 19 w 205"/>
              <a:gd name="T9" fmla="*/ 182 h 230"/>
              <a:gd name="T10" fmla="*/ 78 w 205"/>
              <a:gd name="T11" fmla="*/ 221 h 230"/>
              <a:gd name="T12" fmla="*/ 120 w 205"/>
              <a:gd name="T13" fmla="*/ 213 h 230"/>
              <a:gd name="T14" fmla="*/ 197 w 205"/>
              <a:gd name="T15" fmla="*/ 79 h 230"/>
              <a:gd name="T16" fmla="*/ 190 w 205"/>
              <a:gd name="T17" fmla="*/ 4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90" y="40"/>
                </a:moveTo>
                <a:cubicBezTo>
                  <a:pt x="173" y="31"/>
                  <a:pt x="157" y="21"/>
                  <a:pt x="142" y="9"/>
                </a:cubicBezTo>
                <a:cubicBezTo>
                  <a:pt x="131" y="0"/>
                  <a:pt x="114" y="4"/>
                  <a:pt x="104" y="16"/>
                </a:cubicBezTo>
                <a:cubicBezTo>
                  <a:pt x="10" y="139"/>
                  <a:pt x="10" y="139"/>
                  <a:pt x="10" y="139"/>
                </a:cubicBezTo>
                <a:cubicBezTo>
                  <a:pt x="0" y="152"/>
                  <a:pt x="4" y="171"/>
                  <a:pt x="19" y="182"/>
                </a:cubicBezTo>
                <a:cubicBezTo>
                  <a:pt x="37" y="197"/>
                  <a:pt x="57" y="209"/>
                  <a:pt x="78" y="221"/>
                </a:cubicBezTo>
                <a:cubicBezTo>
                  <a:pt x="93" y="230"/>
                  <a:pt x="112" y="227"/>
                  <a:pt x="120" y="213"/>
                </a:cubicBezTo>
                <a:cubicBezTo>
                  <a:pt x="197" y="79"/>
                  <a:pt x="197" y="79"/>
                  <a:pt x="197" y="79"/>
                </a:cubicBezTo>
                <a:cubicBezTo>
                  <a:pt x="205" y="65"/>
                  <a:pt x="202" y="48"/>
                  <a:pt x="190" y="40"/>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6" name="Freeform 22"/>
          <p:cNvSpPr>
            <a:spLocks/>
          </p:cNvSpPr>
          <p:nvPr userDrawn="1"/>
        </p:nvSpPr>
        <p:spPr bwMode="auto">
          <a:xfrm>
            <a:off x="5346701" y="2036763"/>
            <a:ext cx="273050" cy="330200"/>
          </a:xfrm>
          <a:custGeom>
            <a:avLst/>
            <a:gdLst>
              <a:gd name="T0" fmla="*/ 186 w 192"/>
              <a:gd name="T1" fmla="*/ 164 h 233"/>
              <a:gd name="T2" fmla="*/ 127 w 192"/>
              <a:gd name="T3" fmla="*/ 22 h 233"/>
              <a:gd name="T4" fmla="*/ 86 w 192"/>
              <a:gd name="T5" fmla="*/ 8 h 233"/>
              <a:gd name="T6" fmla="*/ 22 w 192"/>
              <a:gd name="T7" fmla="*/ 39 h 233"/>
              <a:gd name="T8" fmla="*/ 8 w 192"/>
              <a:gd name="T9" fmla="*/ 81 h 233"/>
              <a:gd name="T10" fmla="*/ 85 w 192"/>
              <a:gd name="T11" fmla="*/ 215 h 233"/>
              <a:gd name="T12" fmla="*/ 122 w 192"/>
              <a:gd name="T13" fmla="*/ 226 h 233"/>
              <a:gd name="T14" fmla="*/ 174 w 192"/>
              <a:gd name="T15" fmla="*/ 202 h 233"/>
              <a:gd name="T16" fmla="*/ 186 w 192"/>
              <a:gd name="T17" fmla="*/ 16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33">
                <a:moveTo>
                  <a:pt x="186" y="164"/>
                </a:moveTo>
                <a:cubicBezTo>
                  <a:pt x="127" y="22"/>
                  <a:pt x="127" y="22"/>
                  <a:pt x="127" y="22"/>
                </a:cubicBezTo>
                <a:cubicBezTo>
                  <a:pt x="120" y="6"/>
                  <a:pt x="102" y="0"/>
                  <a:pt x="86" y="8"/>
                </a:cubicBezTo>
                <a:cubicBezTo>
                  <a:pt x="22" y="39"/>
                  <a:pt x="22" y="39"/>
                  <a:pt x="22" y="39"/>
                </a:cubicBezTo>
                <a:cubicBezTo>
                  <a:pt x="6" y="48"/>
                  <a:pt x="0" y="67"/>
                  <a:pt x="8" y="81"/>
                </a:cubicBezTo>
                <a:cubicBezTo>
                  <a:pt x="85" y="215"/>
                  <a:pt x="85" y="215"/>
                  <a:pt x="85" y="215"/>
                </a:cubicBezTo>
                <a:cubicBezTo>
                  <a:pt x="94" y="228"/>
                  <a:pt x="110" y="233"/>
                  <a:pt x="122" y="226"/>
                </a:cubicBezTo>
                <a:cubicBezTo>
                  <a:pt x="174" y="202"/>
                  <a:pt x="174" y="202"/>
                  <a:pt x="174" y="202"/>
                </a:cubicBezTo>
                <a:cubicBezTo>
                  <a:pt x="187" y="195"/>
                  <a:pt x="192" y="178"/>
                  <a:pt x="186" y="164"/>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3"/>
          <p:cNvSpPr>
            <a:spLocks/>
          </p:cNvSpPr>
          <p:nvPr userDrawn="1"/>
        </p:nvSpPr>
        <p:spPr bwMode="auto">
          <a:xfrm>
            <a:off x="4875213" y="4138613"/>
            <a:ext cx="320675" cy="301625"/>
          </a:xfrm>
          <a:custGeom>
            <a:avLst/>
            <a:gdLst>
              <a:gd name="T0" fmla="*/ 179 w 225"/>
              <a:gd name="T1" fmla="*/ 13 h 212"/>
              <a:gd name="T2" fmla="*/ 140 w 225"/>
              <a:gd name="T3" fmla="*/ 9 h 212"/>
              <a:gd name="T4" fmla="*/ 15 w 225"/>
              <a:gd name="T5" fmla="*/ 99 h 212"/>
              <a:gd name="T6" fmla="*/ 10 w 225"/>
              <a:gd name="T7" fmla="*/ 142 h 212"/>
              <a:gd name="T8" fmla="*/ 55 w 225"/>
              <a:gd name="T9" fmla="*/ 197 h 212"/>
              <a:gd name="T10" fmla="*/ 98 w 225"/>
              <a:gd name="T11" fmla="*/ 201 h 212"/>
              <a:gd name="T12" fmla="*/ 212 w 225"/>
              <a:gd name="T13" fmla="*/ 97 h 212"/>
              <a:gd name="T14" fmla="*/ 215 w 225"/>
              <a:gd name="T15" fmla="*/ 57 h 212"/>
              <a:gd name="T16" fmla="*/ 179 w 225"/>
              <a:gd name="T17" fmla="*/ 1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12">
                <a:moveTo>
                  <a:pt x="179" y="13"/>
                </a:moveTo>
                <a:cubicBezTo>
                  <a:pt x="171" y="2"/>
                  <a:pt x="153" y="0"/>
                  <a:pt x="140" y="9"/>
                </a:cubicBezTo>
                <a:cubicBezTo>
                  <a:pt x="15" y="99"/>
                  <a:pt x="15" y="99"/>
                  <a:pt x="15" y="99"/>
                </a:cubicBezTo>
                <a:cubicBezTo>
                  <a:pt x="2" y="108"/>
                  <a:pt x="0" y="127"/>
                  <a:pt x="10" y="142"/>
                </a:cubicBezTo>
                <a:cubicBezTo>
                  <a:pt x="24" y="161"/>
                  <a:pt x="39" y="180"/>
                  <a:pt x="55" y="197"/>
                </a:cubicBezTo>
                <a:cubicBezTo>
                  <a:pt x="67" y="211"/>
                  <a:pt x="87" y="212"/>
                  <a:pt x="98" y="201"/>
                </a:cubicBezTo>
                <a:cubicBezTo>
                  <a:pt x="212" y="97"/>
                  <a:pt x="212" y="97"/>
                  <a:pt x="212" y="97"/>
                </a:cubicBezTo>
                <a:cubicBezTo>
                  <a:pt x="223" y="85"/>
                  <a:pt x="225" y="68"/>
                  <a:pt x="215" y="57"/>
                </a:cubicBezTo>
                <a:cubicBezTo>
                  <a:pt x="202" y="44"/>
                  <a:pt x="191" y="28"/>
                  <a:pt x="179" y="1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8" name="Freeform 24"/>
          <p:cNvSpPr>
            <a:spLocks/>
          </p:cNvSpPr>
          <p:nvPr userDrawn="1"/>
        </p:nvSpPr>
        <p:spPr bwMode="auto">
          <a:xfrm>
            <a:off x="6015038" y="4632325"/>
            <a:ext cx="192088" cy="307975"/>
          </a:xfrm>
          <a:custGeom>
            <a:avLst/>
            <a:gdLst>
              <a:gd name="T0" fmla="*/ 94 w 135"/>
              <a:gd name="T1" fmla="*/ 0 h 216"/>
              <a:gd name="T2" fmla="*/ 37 w 135"/>
              <a:gd name="T3" fmla="*/ 1 h 216"/>
              <a:gd name="T4" fmla="*/ 9 w 135"/>
              <a:gd name="T5" fmla="*/ 29 h 216"/>
              <a:gd name="T6" fmla="*/ 1 w 135"/>
              <a:gd name="T7" fmla="*/ 183 h 216"/>
              <a:gd name="T8" fmla="*/ 32 w 135"/>
              <a:gd name="T9" fmla="*/ 214 h 216"/>
              <a:gd name="T10" fmla="*/ 103 w 135"/>
              <a:gd name="T11" fmla="*/ 213 h 216"/>
              <a:gd name="T12" fmla="*/ 133 w 135"/>
              <a:gd name="T13" fmla="*/ 182 h 216"/>
              <a:gd name="T14" fmla="*/ 122 w 135"/>
              <a:gd name="T15" fmla="*/ 28 h 216"/>
              <a:gd name="T16" fmla="*/ 94 w 135"/>
              <a:gd name="T1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216">
                <a:moveTo>
                  <a:pt x="94" y="0"/>
                </a:moveTo>
                <a:cubicBezTo>
                  <a:pt x="75" y="1"/>
                  <a:pt x="56" y="3"/>
                  <a:pt x="37" y="1"/>
                </a:cubicBezTo>
                <a:cubicBezTo>
                  <a:pt x="23" y="1"/>
                  <a:pt x="10" y="13"/>
                  <a:pt x="9" y="29"/>
                </a:cubicBezTo>
                <a:cubicBezTo>
                  <a:pt x="1" y="183"/>
                  <a:pt x="1" y="183"/>
                  <a:pt x="1" y="183"/>
                </a:cubicBezTo>
                <a:cubicBezTo>
                  <a:pt x="0" y="199"/>
                  <a:pt x="14" y="213"/>
                  <a:pt x="32" y="214"/>
                </a:cubicBezTo>
                <a:cubicBezTo>
                  <a:pt x="56" y="216"/>
                  <a:pt x="79" y="214"/>
                  <a:pt x="103" y="213"/>
                </a:cubicBezTo>
                <a:cubicBezTo>
                  <a:pt x="121" y="212"/>
                  <a:pt x="135" y="198"/>
                  <a:pt x="133" y="182"/>
                </a:cubicBezTo>
                <a:cubicBezTo>
                  <a:pt x="122" y="28"/>
                  <a:pt x="122" y="28"/>
                  <a:pt x="122" y="28"/>
                </a:cubicBezTo>
                <a:cubicBezTo>
                  <a:pt x="121" y="12"/>
                  <a:pt x="108" y="0"/>
                  <a:pt x="94" y="0"/>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9" name="Freeform 25"/>
          <p:cNvSpPr>
            <a:spLocks/>
          </p:cNvSpPr>
          <p:nvPr userDrawn="1"/>
        </p:nvSpPr>
        <p:spPr bwMode="auto">
          <a:xfrm>
            <a:off x="5578476" y="4565650"/>
            <a:ext cx="242888" cy="328613"/>
          </a:xfrm>
          <a:custGeom>
            <a:avLst/>
            <a:gdLst>
              <a:gd name="T0" fmla="*/ 148 w 170"/>
              <a:gd name="T1" fmla="*/ 21 h 231"/>
              <a:gd name="T2" fmla="*/ 93 w 170"/>
              <a:gd name="T3" fmla="*/ 5 h 231"/>
              <a:gd name="T4" fmla="*/ 58 w 170"/>
              <a:gd name="T5" fmla="*/ 24 h 231"/>
              <a:gd name="T6" fmla="*/ 5 w 170"/>
              <a:gd name="T7" fmla="*/ 168 h 231"/>
              <a:gd name="T8" fmla="*/ 26 w 170"/>
              <a:gd name="T9" fmla="*/ 207 h 231"/>
              <a:gd name="T10" fmla="*/ 94 w 170"/>
              <a:gd name="T11" fmla="*/ 227 h 231"/>
              <a:gd name="T12" fmla="*/ 132 w 170"/>
              <a:gd name="T13" fmla="*/ 206 h 231"/>
              <a:gd name="T14" fmla="*/ 166 w 170"/>
              <a:gd name="T15" fmla="*/ 56 h 231"/>
              <a:gd name="T16" fmla="*/ 148 w 170"/>
              <a:gd name="T17" fmla="*/ 2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231">
                <a:moveTo>
                  <a:pt x="148" y="21"/>
                </a:moveTo>
                <a:cubicBezTo>
                  <a:pt x="129" y="16"/>
                  <a:pt x="110" y="13"/>
                  <a:pt x="93" y="5"/>
                </a:cubicBezTo>
                <a:cubicBezTo>
                  <a:pt x="80" y="0"/>
                  <a:pt x="64" y="9"/>
                  <a:pt x="58" y="24"/>
                </a:cubicBezTo>
                <a:cubicBezTo>
                  <a:pt x="5" y="168"/>
                  <a:pt x="5" y="168"/>
                  <a:pt x="5" y="168"/>
                </a:cubicBezTo>
                <a:cubicBezTo>
                  <a:pt x="0" y="183"/>
                  <a:pt x="9" y="201"/>
                  <a:pt x="26" y="207"/>
                </a:cubicBezTo>
                <a:cubicBezTo>
                  <a:pt x="48" y="216"/>
                  <a:pt x="71" y="220"/>
                  <a:pt x="94" y="227"/>
                </a:cubicBezTo>
                <a:cubicBezTo>
                  <a:pt x="112" y="231"/>
                  <a:pt x="129" y="222"/>
                  <a:pt x="132" y="206"/>
                </a:cubicBezTo>
                <a:cubicBezTo>
                  <a:pt x="166" y="56"/>
                  <a:pt x="166" y="56"/>
                  <a:pt x="166" y="56"/>
                </a:cubicBezTo>
                <a:cubicBezTo>
                  <a:pt x="170" y="40"/>
                  <a:pt x="161" y="25"/>
                  <a:pt x="148" y="21"/>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3" name="ZoneTexte 32"/>
          <p:cNvSpPr txBox="1"/>
          <p:nvPr userDrawn="1"/>
        </p:nvSpPr>
        <p:spPr>
          <a:xfrm>
            <a:off x="5473701" y="2338546"/>
            <a:ext cx="1282700" cy="2215991"/>
          </a:xfrm>
          <a:prstGeom prst="rect">
            <a:avLst/>
          </a:prstGeom>
          <a:noFill/>
        </p:spPr>
        <p:txBody>
          <a:bodyPr wrap="square" rtlCol="0">
            <a:spAutoFit/>
          </a:bodyPr>
          <a:lstStyle/>
          <a:p>
            <a:r>
              <a:rPr lang="fr-FR" sz="13800" b="1">
                <a:latin typeface="Arial Black" panose="020B0A04020102020204" pitchFamily="34" charset="0"/>
              </a:rPr>
              <a:t>?</a:t>
            </a:r>
          </a:p>
        </p:txBody>
      </p:sp>
    </p:spTree>
    <p:extLst>
      <p:ext uri="{BB962C8B-B14F-4D97-AF65-F5344CB8AC3E}">
        <p14:creationId xmlns:p14="http://schemas.microsoft.com/office/powerpoint/2010/main" val="2657944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100" fill="hold"/>
                                        <p:tgtEl>
                                          <p:spTgt spid="12"/>
                                        </p:tgtEl>
                                        <p:attrNameLst>
                                          <p:attrName>fillcolor</p:attrName>
                                        </p:attrNameLst>
                                      </p:cBhvr>
                                      <p:to>
                                        <a:srgbClr val="25AEDB"/>
                                      </p:to>
                                    </p:animClr>
                                    <p:set>
                                      <p:cBhvr>
                                        <p:cTn id="7" dur="100" fill="hold"/>
                                        <p:tgtEl>
                                          <p:spTgt spid="12"/>
                                        </p:tgtEl>
                                        <p:attrNameLst>
                                          <p:attrName>fill.type</p:attrName>
                                        </p:attrNameLst>
                                      </p:cBhvr>
                                      <p:to>
                                        <p:strVal val="solid"/>
                                      </p:to>
                                    </p:set>
                                    <p:set>
                                      <p:cBhvr>
                                        <p:cTn id="8" dur="100" fill="hold"/>
                                        <p:tgtEl>
                                          <p:spTgt spid="12"/>
                                        </p:tgtEl>
                                        <p:attrNameLst>
                                          <p:attrName>fill.on</p:attrName>
                                        </p:attrNameLst>
                                      </p:cBhvr>
                                      <p:to>
                                        <p:strVal val="true"/>
                                      </p:to>
                                    </p:set>
                                  </p:childTnLst>
                                </p:cTn>
                              </p:par>
                            </p:childTnLst>
                          </p:cTn>
                        </p:par>
                        <p:par>
                          <p:cTn id="9" fill="hold">
                            <p:stCondLst>
                              <p:cond delay="100"/>
                            </p:stCondLst>
                            <p:childTnLst>
                              <p:par>
                                <p:cTn id="10" presetID="1" presetClass="emph" presetSubtype="2" fill="hold" nodeType="afterEffect">
                                  <p:stCondLst>
                                    <p:cond delay="0"/>
                                  </p:stCondLst>
                                  <p:childTnLst>
                                    <p:animClr clrSpc="rgb" dir="cw">
                                      <p:cBhvr>
                                        <p:cTn id="11" dur="100" fill="hold"/>
                                        <p:tgtEl>
                                          <p:spTgt spid="18"/>
                                        </p:tgtEl>
                                        <p:attrNameLst>
                                          <p:attrName>fillcolor</p:attrName>
                                        </p:attrNameLst>
                                      </p:cBhvr>
                                      <p:to>
                                        <a:srgbClr val="25AEDB"/>
                                      </p:to>
                                    </p:animClr>
                                    <p:set>
                                      <p:cBhvr>
                                        <p:cTn id="12" dur="100" fill="hold"/>
                                        <p:tgtEl>
                                          <p:spTgt spid="18"/>
                                        </p:tgtEl>
                                        <p:attrNameLst>
                                          <p:attrName>fill.type</p:attrName>
                                        </p:attrNameLst>
                                      </p:cBhvr>
                                      <p:to>
                                        <p:strVal val="solid"/>
                                      </p:to>
                                    </p:set>
                                    <p:set>
                                      <p:cBhvr>
                                        <p:cTn id="13" dur="100" fill="hold"/>
                                        <p:tgtEl>
                                          <p:spTgt spid="18"/>
                                        </p:tgtEl>
                                        <p:attrNameLst>
                                          <p:attrName>fill.on</p:attrName>
                                        </p:attrNameLst>
                                      </p:cBhvr>
                                      <p:to>
                                        <p:strVal val="true"/>
                                      </p:to>
                                    </p:set>
                                  </p:childTnLst>
                                </p:cTn>
                              </p:par>
                            </p:childTnLst>
                          </p:cTn>
                        </p:par>
                        <p:par>
                          <p:cTn id="14" fill="hold">
                            <p:stCondLst>
                              <p:cond delay="200"/>
                            </p:stCondLst>
                            <p:childTnLst>
                              <p:par>
                                <p:cTn id="15" presetID="1" presetClass="emph" presetSubtype="2" fill="hold" nodeType="afterEffect">
                                  <p:stCondLst>
                                    <p:cond delay="0"/>
                                  </p:stCondLst>
                                  <p:childTnLst>
                                    <p:animClr clrSpc="rgb" dir="cw">
                                      <p:cBhvr>
                                        <p:cTn id="16" dur="100" fill="hold"/>
                                        <p:tgtEl>
                                          <p:spTgt spid="19"/>
                                        </p:tgtEl>
                                        <p:attrNameLst>
                                          <p:attrName>fillcolor</p:attrName>
                                        </p:attrNameLst>
                                      </p:cBhvr>
                                      <p:to>
                                        <a:srgbClr val="25AEDB"/>
                                      </p:to>
                                    </p:animClr>
                                    <p:set>
                                      <p:cBhvr>
                                        <p:cTn id="17" dur="100" fill="hold"/>
                                        <p:tgtEl>
                                          <p:spTgt spid="19"/>
                                        </p:tgtEl>
                                        <p:attrNameLst>
                                          <p:attrName>fill.type</p:attrName>
                                        </p:attrNameLst>
                                      </p:cBhvr>
                                      <p:to>
                                        <p:strVal val="solid"/>
                                      </p:to>
                                    </p:set>
                                    <p:set>
                                      <p:cBhvr>
                                        <p:cTn id="18" dur="100" fill="hold"/>
                                        <p:tgtEl>
                                          <p:spTgt spid="19"/>
                                        </p:tgtEl>
                                        <p:attrNameLst>
                                          <p:attrName>fill.on</p:attrName>
                                        </p:attrNameLst>
                                      </p:cBhvr>
                                      <p:to>
                                        <p:strVal val="true"/>
                                      </p:to>
                                    </p:set>
                                  </p:childTnLst>
                                </p:cTn>
                              </p:par>
                            </p:childTnLst>
                          </p:cTn>
                        </p:par>
                        <p:par>
                          <p:cTn id="19" fill="hold">
                            <p:stCondLst>
                              <p:cond delay="300"/>
                            </p:stCondLst>
                            <p:childTnLst>
                              <p:par>
                                <p:cTn id="20" presetID="1" presetClass="emph" presetSubtype="2" fill="hold" nodeType="afterEffect">
                                  <p:stCondLst>
                                    <p:cond delay="0"/>
                                  </p:stCondLst>
                                  <p:childTnLst>
                                    <p:animClr clrSpc="rgb" dir="cw">
                                      <p:cBhvr>
                                        <p:cTn id="21" dur="100" fill="hold"/>
                                        <p:tgtEl>
                                          <p:spTgt spid="17"/>
                                        </p:tgtEl>
                                        <p:attrNameLst>
                                          <p:attrName>fillcolor</p:attrName>
                                        </p:attrNameLst>
                                      </p:cBhvr>
                                      <p:to>
                                        <a:srgbClr val="25AEDB"/>
                                      </p:to>
                                    </p:animClr>
                                    <p:set>
                                      <p:cBhvr>
                                        <p:cTn id="22" dur="100" fill="hold"/>
                                        <p:tgtEl>
                                          <p:spTgt spid="17"/>
                                        </p:tgtEl>
                                        <p:attrNameLst>
                                          <p:attrName>fill.type</p:attrName>
                                        </p:attrNameLst>
                                      </p:cBhvr>
                                      <p:to>
                                        <p:strVal val="solid"/>
                                      </p:to>
                                    </p:set>
                                    <p:set>
                                      <p:cBhvr>
                                        <p:cTn id="23" dur="100" fill="hold"/>
                                        <p:tgtEl>
                                          <p:spTgt spid="17"/>
                                        </p:tgtEl>
                                        <p:attrNameLst>
                                          <p:attrName>fill.on</p:attrName>
                                        </p:attrNameLst>
                                      </p:cBhvr>
                                      <p:to>
                                        <p:strVal val="true"/>
                                      </p:to>
                                    </p:set>
                                  </p:childTnLst>
                                </p:cTn>
                              </p:par>
                            </p:childTnLst>
                          </p:cTn>
                        </p:par>
                        <p:par>
                          <p:cTn id="24" fill="hold">
                            <p:stCondLst>
                              <p:cond delay="400"/>
                            </p:stCondLst>
                            <p:childTnLst>
                              <p:par>
                                <p:cTn id="25" presetID="1" presetClass="emph" presetSubtype="2" fill="hold" nodeType="afterEffect">
                                  <p:stCondLst>
                                    <p:cond delay="0"/>
                                  </p:stCondLst>
                                  <p:childTnLst>
                                    <p:animClr clrSpc="rgb" dir="cw">
                                      <p:cBhvr>
                                        <p:cTn id="26" dur="100" fill="hold"/>
                                        <p:tgtEl>
                                          <p:spTgt spid="16"/>
                                        </p:tgtEl>
                                        <p:attrNameLst>
                                          <p:attrName>fillcolor</p:attrName>
                                        </p:attrNameLst>
                                      </p:cBhvr>
                                      <p:to>
                                        <a:srgbClr val="25AEDB"/>
                                      </p:to>
                                    </p:animClr>
                                    <p:set>
                                      <p:cBhvr>
                                        <p:cTn id="27" dur="100" fill="hold"/>
                                        <p:tgtEl>
                                          <p:spTgt spid="16"/>
                                        </p:tgtEl>
                                        <p:attrNameLst>
                                          <p:attrName>fill.type</p:attrName>
                                        </p:attrNameLst>
                                      </p:cBhvr>
                                      <p:to>
                                        <p:strVal val="solid"/>
                                      </p:to>
                                    </p:set>
                                    <p:set>
                                      <p:cBhvr>
                                        <p:cTn id="28" dur="100" fill="hold"/>
                                        <p:tgtEl>
                                          <p:spTgt spid="16"/>
                                        </p:tgtEl>
                                        <p:attrNameLst>
                                          <p:attrName>fill.on</p:attrName>
                                        </p:attrNameLst>
                                      </p:cBhvr>
                                      <p:to>
                                        <p:strVal val="true"/>
                                      </p:to>
                                    </p:set>
                                  </p:childTnLst>
                                </p:cTn>
                              </p:par>
                            </p:childTnLst>
                          </p:cTn>
                        </p:par>
                        <p:par>
                          <p:cTn id="29" fill="hold">
                            <p:stCondLst>
                              <p:cond delay="500"/>
                            </p:stCondLst>
                            <p:childTnLst>
                              <p:par>
                                <p:cTn id="30" presetID="1" presetClass="emph" presetSubtype="2" fill="hold" nodeType="afterEffect">
                                  <p:stCondLst>
                                    <p:cond delay="0"/>
                                  </p:stCondLst>
                                  <p:childTnLst>
                                    <p:animClr clrSpc="rgb" dir="cw">
                                      <p:cBhvr>
                                        <p:cTn id="31" dur="100" fill="hold"/>
                                        <p:tgtEl>
                                          <p:spTgt spid="24"/>
                                        </p:tgtEl>
                                        <p:attrNameLst>
                                          <p:attrName>fillcolor</p:attrName>
                                        </p:attrNameLst>
                                      </p:cBhvr>
                                      <p:to>
                                        <a:srgbClr val="25AEDB"/>
                                      </p:to>
                                    </p:animClr>
                                    <p:set>
                                      <p:cBhvr>
                                        <p:cTn id="32" dur="100" fill="hold"/>
                                        <p:tgtEl>
                                          <p:spTgt spid="24"/>
                                        </p:tgtEl>
                                        <p:attrNameLst>
                                          <p:attrName>fill.type</p:attrName>
                                        </p:attrNameLst>
                                      </p:cBhvr>
                                      <p:to>
                                        <p:strVal val="solid"/>
                                      </p:to>
                                    </p:set>
                                    <p:set>
                                      <p:cBhvr>
                                        <p:cTn id="33" dur="100" fill="hold"/>
                                        <p:tgtEl>
                                          <p:spTgt spid="24"/>
                                        </p:tgtEl>
                                        <p:attrNameLst>
                                          <p:attrName>fill.on</p:attrName>
                                        </p:attrNameLst>
                                      </p:cBhvr>
                                      <p:to>
                                        <p:strVal val="true"/>
                                      </p:to>
                                    </p:set>
                                  </p:childTnLst>
                                </p:cTn>
                              </p:par>
                            </p:childTnLst>
                          </p:cTn>
                        </p:par>
                        <p:par>
                          <p:cTn id="34" fill="hold">
                            <p:stCondLst>
                              <p:cond delay="600"/>
                            </p:stCondLst>
                            <p:childTnLst>
                              <p:par>
                                <p:cTn id="35" presetID="1" presetClass="emph" presetSubtype="2" fill="hold" nodeType="afterEffect">
                                  <p:stCondLst>
                                    <p:cond delay="0"/>
                                  </p:stCondLst>
                                  <p:childTnLst>
                                    <p:animClr clrSpc="rgb" dir="cw">
                                      <p:cBhvr>
                                        <p:cTn id="36" dur="100" fill="hold"/>
                                        <p:tgtEl>
                                          <p:spTgt spid="20"/>
                                        </p:tgtEl>
                                        <p:attrNameLst>
                                          <p:attrName>fillcolor</p:attrName>
                                        </p:attrNameLst>
                                      </p:cBhvr>
                                      <p:to>
                                        <a:srgbClr val="25AEDB"/>
                                      </p:to>
                                    </p:animClr>
                                    <p:set>
                                      <p:cBhvr>
                                        <p:cTn id="37" dur="100" fill="hold"/>
                                        <p:tgtEl>
                                          <p:spTgt spid="20"/>
                                        </p:tgtEl>
                                        <p:attrNameLst>
                                          <p:attrName>fill.type</p:attrName>
                                        </p:attrNameLst>
                                      </p:cBhvr>
                                      <p:to>
                                        <p:strVal val="solid"/>
                                      </p:to>
                                    </p:set>
                                    <p:set>
                                      <p:cBhvr>
                                        <p:cTn id="38" dur="100" fill="hold"/>
                                        <p:tgtEl>
                                          <p:spTgt spid="20"/>
                                        </p:tgtEl>
                                        <p:attrNameLst>
                                          <p:attrName>fill.on</p:attrName>
                                        </p:attrNameLst>
                                      </p:cBhvr>
                                      <p:to>
                                        <p:strVal val="true"/>
                                      </p:to>
                                    </p:set>
                                  </p:childTnLst>
                                </p:cTn>
                              </p:par>
                            </p:childTnLst>
                          </p:cTn>
                        </p:par>
                        <p:par>
                          <p:cTn id="39" fill="hold">
                            <p:stCondLst>
                              <p:cond delay="700"/>
                            </p:stCondLst>
                            <p:childTnLst>
                              <p:par>
                                <p:cTn id="40" presetID="1" presetClass="emph" presetSubtype="2" fill="hold" nodeType="afterEffect">
                                  <p:stCondLst>
                                    <p:cond delay="0"/>
                                  </p:stCondLst>
                                  <p:childTnLst>
                                    <p:animClr clrSpc="rgb" dir="cw">
                                      <p:cBhvr>
                                        <p:cTn id="41" dur="100" fill="hold"/>
                                        <p:tgtEl>
                                          <p:spTgt spid="23"/>
                                        </p:tgtEl>
                                        <p:attrNameLst>
                                          <p:attrName>fillcolor</p:attrName>
                                        </p:attrNameLst>
                                      </p:cBhvr>
                                      <p:to>
                                        <a:srgbClr val="25AEDB"/>
                                      </p:to>
                                    </p:animClr>
                                    <p:set>
                                      <p:cBhvr>
                                        <p:cTn id="42" dur="100" fill="hold"/>
                                        <p:tgtEl>
                                          <p:spTgt spid="23"/>
                                        </p:tgtEl>
                                        <p:attrNameLst>
                                          <p:attrName>fill.type</p:attrName>
                                        </p:attrNameLst>
                                      </p:cBhvr>
                                      <p:to>
                                        <p:strVal val="solid"/>
                                      </p:to>
                                    </p:set>
                                    <p:set>
                                      <p:cBhvr>
                                        <p:cTn id="43" dur="100" fill="hold"/>
                                        <p:tgtEl>
                                          <p:spTgt spid="23"/>
                                        </p:tgtEl>
                                        <p:attrNameLst>
                                          <p:attrName>fill.on</p:attrName>
                                        </p:attrNameLst>
                                      </p:cBhvr>
                                      <p:to>
                                        <p:strVal val="true"/>
                                      </p:to>
                                    </p:set>
                                  </p:childTnLst>
                                </p:cTn>
                              </p:par>
                            </p:childTnLst>
                          </p:cTn>
                        </p:par>
                        <p:par>
                          <p:cTn id="44" fill="hold">
                            <p:stCondLst>
                              <p:cond delay="800"/>
                            </p:stCondLst>
                            <p:childTnLst>
                              <p:par>
                                <p:cTn id="45" presetID="1" presetClass="emph" presetSubtype="2" fill="hold" nodeType="afterEffect">
                                  <p:stCondLst>
                                    <p:cond delay="0"/>
                                  </p:stCondLst>
                                  <p:childTnLst>
                                    <p:animClr clrSpc="rgb" dir="cw">
                                      <p:cBhvr>
                                        <p:cTn id="46" dur="100" fill="hold"/>
                                        <p:tgtEl>
                                          <p:spTgt spid="21"/>
                                        </p:tgtEl>
                                        <p:attrNameLst>
                                          <p:attrName>fillcolor</p:attrName>
                                        </p:attrNameLst>
                                      </p:cBhvr>
                                      <p:to>
                                        <a:srgbClr val="25AEDB"/>
                                      </p:to>
                                    </p:animClr>
                                    <p:set>
                                      <p:cBhvr>
                                        <p:cTn id="47" dur="100" fill="hold"/>
                                        <p:tgtEl>
                                          <p:spTgt spid="21"/>
                                        </p:tgtEl>
                                        <p:attrNameLst>
                                          <p:attrName>fill.type</p:attrName>
                                        </p:attrNameLst>
                                      </p:cBhvr>
                                      <p:to>
                                        <p:strVal val="solid"/>
                                      </p:to>
                                    </p:set>
                                    <p:set>
                                      <p:cBhvr>
                                        <p:cTn id="48" dur="100" fill="hold"/>
                                        <p:tgtEl>
                                          <p:spTgt spid="21"/>
                                        </p:tgtEl>
                                        <p:attrNameLst>
                                          <p:attrName>fill.on</p:attrName>
                                        </p:attrNameLst>
                                      </p:cBhvr>
                                      <p:to>
                                        <p:strVal val="true"/>
                                      </p:to>
                                    </p:set>
                                  </p:childTnLst>
                                </p:cTn>
                              </p:par>
                            </p:childTnLst>
                          </p:cTn>
                        </p:par>
                        <p:par>
                          <p:cTn id="49" fill="hold">
                            <p:stCondLst>
                              <p:cond delay="900"/>
                            </p:stCondLst>
                            <p:childTnLst>
                              <p:par>
                                <p:cTn id="50" presetID="1" presetClass="emph" presetSubtype="2" fill="hold" nodeType="afterEffect">
                                  <p:stCondLst>
                                    <p:cond delay="0"/>
                                  </p:stCondLst>
                                  <p:childTnLst>
                                    <p:animClr clrSpc="rgb" dir="cw">
                                      <p:cBhvr>
                                        <p:cTn id="51" dur="100" fill="hold"/>
                                        <p:tgtEl>
                                          <p:spTgt spid="22"/>
                                        </p:tgtEl>
                                        <p:attrNameLst>
                                          <p:attrName>fillcolor</p:attrName>
                                        </p:attrNameLst>
                                      </p:cBhvr>
                                      <p:to>
                                        <a:srgbClr val="25AEDB"/>
                                      </p:to>
                                    </p:animClr>
                                    <p:set>
                                      <p:cBhvr>
                                        <p:cTn id="52" dur="100" fill="hold"/>
                                        <p:tgtEl>
                                          <p:spTgt spid="22"/>
                                        </p:tgtEl>
                                        <p:attrNameLst>
                                          <p:attrName>fill.type</p:attrName>
                                        </p:attrNameLst>
                                      </p:cBhvr>
                                      <p:to>
                                        <p:strVal val="solid"/>
                                      </p:to>
                                    </p:set>
                                    <p:set>
                                      <p:cBhvr>
                                        <p:cTn id="53" dur="100" fill="hold"/>
                                        <p:tgtEl>
                                          <p:spTgt spid="22"/>
                                        </p:tgtEl>
                                        <p:attrNameLst>
                                          <p:attrName>fill.on</p:attrName>
                                        </p:attrNameLst>
                                      </p:cBhvr>
                                      <p:to>
                                        <p:strVal val="true"/>
                                      </p:to>
                                    </p:set>
                                  </p:childTnLst>
                                </p:cTn>
                              </p:par>
                            </p:childTnLst>
                          </p:cTn>
                        </p:par>
                        <p:par>
                          <p:cTn id="54" fill="hold">
                            <p:stCondLst>
                              <p:cond delay="1000"/>
                            </p:stCondLst>
                            <p:childTnLst>
                              <p:par>
                                <p:cTn id="55" presetID="1" presetClass="emph" presetSubtype="2" fill="hold" nodeType="afterEffect">
                                  <p:stCondLst>
                                    <p:cond delay="0"/>
                                  </p:stCondLst>
                                  <p:childTnLst>
                                    <p:animClr clrSpc="rgb" dir="cw">
                                      <p:cBhvr>
                                        <p:cTn id="56" dur="100" fill="hold"/>
                                        <p:tgtEl>
                                          <p:spTgt spid="28"/>
                                        </p:tgtEl>
                                        <p:attrNameLst>
                                          <p:attrName>fillcolor</p:attrName>
                                        </p:attrNameLst>
                                      </p:cBhvr>
                                      <p:to>
                                        <a:srgbClr val="25AEDB"/>
                                      </p:to>
                                    </p:animClr>
                                    <p:set>
                                      <p:cBhvr>
                                        <p:cTn id="57" dur="100" fill="hold"/>
                                        <p:tgtEl>
                                          <p:spTgt spid="28"/>
                                        </p:tgtEl>
                                        <p:attrNameLst>
                                          <p:attrName>fill.type</p:attrName>
                                        </p:attrNameLst>
                                      </p:cBhvr>
                                      <p:to>
                                        <p:strVal val="solid"/>
                                      </p:to>
                                    </p:set>
                                    <p:set>
                                      <p:cBhvr>
                                        <p:cTn id="58" dur="100" fill="hold"/>
                                        <p:tgtEl>
                                          <p:spTgt spid="28"/>
                                        </p:tgtEl>
                                        <p:attrNameLst>
                                          <p:attrName>fill.on</p:attrName>
                                        </p:attrNameLst>
                                      </p:cBhvr>
                                      <p:to>
                                        <p:strVal val="true"/>
                                      </p:to>
                                    </p:set>
                                  </p:childTnLst>
                                </p:cTn>
                              </p:par>
                            </p:childTnLst>
                          </p:cTn>
                        </p:par>
                        <p:par>
                          <p:cTn id="59" fill="hold">
                            <p:stCondLst>
                              <p:cond delay="1100"/>
                            </p:stCondLst>
                            <p:childTnLst>
                              <p:par>
                                <p:cTn id="60" presetID="1" presetClass="emph" presetSubtype="2" fill="hold" nodeType="afterEffect">
                                  <p:stCondLst>
                                    <p:cond delay="0"/>
                                  </p:stCondLst>
                                  <p:childTnLst>
                                    <p:animClr clrSpc="rgb" dir="cw">
                                      <p:cBhvr>
                                        <p:cTn id="61" dur="100" fill="hold"/>
                                        <p:tgtEl>
                                          <p:spTgt spid="29"/>
                                        </p:tgtEl>
                                        <p:attrNameLst>
                                          <p:attrName>fillcolor</p:attrName>
                                        </p:attrNameLst>
                                      </p:cBhvr>
                                      <p:to>
                                        <a:srgbClr val="25AEDB"/>
                                      </p:to>
                                    </p:animClr>
                                    <p:set>
                                      <p:cBhvr>
                                        <p:cTn id="62" dur="100" fill="hold"/>
                                        <p:tgtEl>
                                          <p:spTgt spid="29"/>
                                        </p:tgtEl>
                                        <p:attrNameLst>
                                          <p:attrName>fill.type</p:attrName>
                                        </p:attrNameLst>
                                      </p:cBhvr>
                                      <p:to>
                                        <p:strVal val="solid"/>
                                      </p:to>
                                    </p:set>
                                    <p:set>
                                      <p:cBhvr>
                                        <p:cTn id="63" dur="100" fill="hold"/>
                                        <p:tgtEl>
                                          <p:spTgt spid="29"/>
                                        </p:tgtEl>
                                        <p:attrNameLst>
                                          <p:attrName>fill.on</p:attrName>
                                        </p:attrNameLst>
                                      </p:cBhvr>
                                      <p:to>
                                        <p:strVal val="true"/>
                                      </p:to>
                                    </p:set>
                                  </p:childTnLst>
                                </p:cTn>
                              </p:par>
                            </p:childTnLst>
                          </p:cTn>
                        </p:par>
                        <p:par>
                          <p:cTn id="64" fill="hold">
                            <p:stCondLst>
                              <p:cond delay="1200"/>
                            </p:stCondLst>
                            <p:childTnLst>
                              <p:par>
                                <p:cTn id="65" presetID="1" presetClass="emph" presetSubtype="2" fill="hold" nodeType="afterEffect">
                                  <p:stCondLst>
                                    <p:cond delay="0"/>
                                  </p:stCondLst>
                                  <p:childTnLst>
                                    <p:animClr clrSpc="rgb" dir="cw">
                                      <p:cBhvr>
                                        <p:cTn id="66" dur="100" fill="hold"/>
                                        <p:tgtEl>
                                          <p:spTgt spid="25"/>
                                        </p:tgtEl>
                                        <p:attrNameLst>
                                          <p:attrName>fillcolor</p:attrName>
                                        </p:attrNameLst>
                                      </p:cBhvr>
                                      <p:to>
                                        <a:srgbClr val="25AEDB"/>
                                      </p:to>
                                    </p:animClr>
                                    <p:set>
                                      <p:cBhvr>
                                        <p:cTn id="67" dur="100" fill="hold"/>
                                        <p:tgtEl>
                                          <p:spTgt spid="25"/>
                                        </p:tgtEl>
                                        <p:attrNameLst>
                                          <p:attrName>fill.type</p:attrName>
                                        </p:attrNameLst>
                                      </p:cBhvr>
                                      <p:to>
                                        <p:strVal val="solid"/>
                                      </p:to>
                                    </p:set>
                                    <p:set>
                                      <p:cBhvr>
                                        <p:cTn id="68" dur="100" fill="hold"/>
                                        <p:tgtEl>
                                          <p:spTgt spid="25"/>
                                        </p:tgtEl>
                                        <p:attrNameLst>
                                          <p:attrName>fill.on</p:attrName>
                                        </p:attrNameLst>
                                      </p:cBhvr>
                                      <p:to>
                                        <p:strVal val="true"/>
                                      </p:to>
                                    </p:set>
                                  </p:childTnLst>
                                </p:cTn>
                              </p:par>
                            </p:childTnLst>
                          </p:cTn>
                        </p:par>
                        <p:par>
                          <p:cTn id="69" fill="hold">
                            <p:stCondLst>
                              <p:cond delay="1300"/>
                            </p:stCondLst>
                            <p:childTnLst>
                              <p:par>
                                <p:cTn id="70" presetID="1" presetClass="emph" presetSubtype="2" fill="hold" nodeType="afterEffect">
                                  <p:stCondLst>
                                    <p:cond delay="0"/>
                                  </p:stCondLst>
                                  <p:childTnLst>
                                    <p:animClr clrSpc="rgb" dir="cw">
                                      <p:cBhvr>
                                        <p:cTn id="71" dur="100" fill="hold"/>
                                        <p:tgtEl>
                                          <p:spTgt spid="27"/>
                                        </p:tgtEl>
                                        <p:attrNameLst>
                                          <p:attrName>fillcolor</p:attrName>
                                        </p:attrNameLst>
                                      </p:cBhvr>
                                      <p:to>
                                        <a:srgbClr val="25AEDB"/>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childTnLst>
                                </p:cTn>
                              </p:par>
                            </p:childTnLst>
                          </p:cTn>
                        </p:par>
                        <p:par>
                          <p:cTn id="74" fill="hold">
                            <p:stCondLst>
                              <p:cond delay="1400"/>
                            </p:stCondLst>
                            <p:childTnLst>
                              <p:par>
                                <p:cTn id="75" presetID="1" presetClass="emph" presetSubtype="2" fill="hold" nodeType="afterEffect">
                                  <p:stCondLst>
                                    <p:cond delay="0"/>
                                  </p:stCondLst>
                                  <p:childTnLst>
                                    <p:animClr clrSpc="rgb" dir="cw">
                                      <p:cBhvr>
                                        <p:cTn id="76" dur="100" fill="hold"/>
                                        <p:tgtEl>
                                          <p:spTgt spid="15"/>
                                        </p:tgtEl>
                                        <p:attrNameLst>
                                          <p:attrName>fillcolor</p:attrName>
                                        </p:attrNameLst>
                                      </p:cBhvr>
                                      <p:to>
                                        <a:srgbClr val="25AEDB"/>
                                      </p:to>
                                    </p:animClr>
                                    <p:set>
                                      <p:cBhvr>
                                        <p:cTn id="77" dur="100" fill="hold"/>
                                        <p:tgtEl>
                                          <p:spTgt spid="15"/>
                                        </p:tgtEl>
                                        <p:attrNameLst>
                                          <p:attrName>fill.type</p:attrName>
                                        </p:attrNameLst>
                                      </p:cBhvr>
                                      <p:to>
                                        <p:strVal val="solid"/>
                                      </p:to>
                                    </p:set>
                                    <p:set>
                                      <p:cBhvr>
                                        <p:cTn id="78" dur="100" fill="hold"/>
                                        <p:tgtEl>
                                          <p:spTgt spid="15"/>
                                        </p:tgtEl>
                                        <p:attrNameLst>
                                          <p:attrName>fill.on</p:attrName>
                                        </p:attrNameLst>
                                      </p:cBhvr>
                                      <p:to>
                                        <p:strVal val="true"/>
                                      </p:to>
                                    </p:set>
                                  </p:childTnLst>
                                </p:cTn>
                              </p:par>
                            </p:childTnLst>
                          </p:cTn>
                        </p:par>
                        <p:par>
                          <p:cTn id="79" fill="hold">
                            <p:stCondLst>
                              <p:cond delay="1500"/>
                            </p:stCondLst>
                            <p:childTnLst>
                              <p:par>
                                <p:cTn id="80" presetID="1" presetClass="emph" presetSubtype="2" fill="hold" nodeType="afterEffect">
                                  <p:stCondLst>
                                    <p:cond delay="0"/>
                                  </p:stCondLst>
                                  <p:childTnLst>
                                    <p:animClr clrSpc="rgb" dir="cw">
                                      <p:cBhvr>
                                        <p:cTn id="81" dur="100" fill="hold"/>
                                        <p:tgtEl>
                                          <p:spTgt spid="14"/>
                                        </p:tgtEl>
                                        <p:attrNameLst>
                                          <p:attrName>fillcolor</p:attrName>
                                        </p:attrNameLst>
                                      </p:cBhvr>
                                      <p:to>
                                        <a:srgbClr val="25AEDB"/>
                                      </p:to>
                                    </p:animClr>
                                    <p:set>
                                      <p:cBhvr>
                                        <p:cTn id="82" dur="100" fill="hold"/>
                                        <p:tgtEl>
                                          <p:spTgt spid="14"/>
                                        </p:tgtEl>
                                        <p:attrNameLst>
                                          <p:attrName>fill.type</p:attrName>
                                        </p:attrNameLst>
                                      </p:cBhvr>
                                      <p:to>
                                        <p:strVal val="solid"/>
                                      </p:to>
                                    </p:set>
                                    <p:set>
                                      <p:cBhvr>
                                        <p:cTn id="83" dur="100" fill="hold"/>
                                        <p:tgtEl>
                                          <p:spTgt spid="14"/>
                                        </p:tgtEl>
                                        <p:attrNameLst>
                                          <p:attrName>fill.on</p:attrName>
                                        </p:attrNameLst>
                                      </p:cBhvr>
                                      <p:to>
                                        <p:strVal val="true"/>
                                      </p:to>
                                    </p:set>
                                  </p:childTnLst>
                                </p:cTn>
                              </p:par>
                            </p:childTnLst>
                          </p:cTn>
                        </p:par>
                        <p:par>
                          <p:cTn id="84" fill="hold">
                            <p:stCondLst>
                              <p:cond delay="1600"/>
                            </p:stCondLst>
                            <p:childTnLst>
                              <p:par>
                                <p:cTn id="85" presetID="1" presetClass="emph" presetSubtype="2" fill="hold" nodeType="afterEffect">
                                  <p:stCondLst>
                                    <p:cond delay="0"/>
                                  </p:stCondLst>
                                  <p:childTnLst>
                                    <p:animClr clrSpc="rgb" dir="cw">
                                      <p:cBhvr>
                                        <p:cTn id="86" dur="100" fill="hold"/>
                                        <p:tgtEl>
                                          <p:spTgt spid="13"/>
                                        </p:tgtEl>
                                        <p:attrNameLst>
                                          <p:attrName>fillcolor</p:attrName>
                                        </p:attrNameLst>
                                      </p:cBhvr>
                                      <p:to>
                                        <a:srgbClr val="25AEDB"/>
                                      </p:to>
                                    </p:animClr>
                                    <p:set>
                                      <p:cBhvr>
                                        <p:cTn id="87" dur="100" fill="hold"/>
                                        <p:tgtEl>
                                          <p:spTgt spid="13"/>
                                        </p:tgtEl>
                                        <p:attrNameLst>
                                          <p:attrName>fill.type</p:attrName>
                                        </p:attrNameLst>
                                      </p:cBhvr>
                                      <p:to>
                                        <p:strVal val="solid"/>
                                      </p:to>
                                    </p:set>
                                    <p:set>
                                      <p:cBhvr>
                                        <p:cTn id="88" dur="100" fill="hold"/>
                                        <p:tgtEl>
                                          <p:spTgt spid="13"/>
                                        </p:tgtEl>
                                        <p:attrNameLst>
                                          <p:attrName>fill.on</p:attrName>
                                        </p:attrNameLst>
                                      </p:cBhvr>
                                      <p:to>
                                        <p:strVal val="true"/>
                                      </p:to>
                                    </p:set>
                                  </p:childTnLst>
                                </p:cTn>
                              </p:par>
                            </p:childTnLst>
                          </p:cTn>
                        </p:par>
                        <p:par>
                          <p:cTn id="89" fill="hold">
                            <p:stCondLst>
                              <p:cond delay="1700"/>
                            </p:stCondLst>
                            <p:childTnLst>
                              <p:par>
                                <p:cTn id="90" presetID="1" presetClass="emph" presetSubtype="2" fill="hold" nodeType="afterEffect">
                                  <p:stCondLst>
                                    <p:cond delay="0"/>
                                  </p:stCondLst>
                                  <p:childTnLst>
                                    <p:animClr clrSpc="rgb" dir="cw">
                                      <p:cBhvr>
                                        <p:cTn id="91" dur="100" fill="hold"/>
                                        <p:tgtEl>
                                          <p:spTgt spid="10"/>
                                        </p:tgtEl>
                                        <p:attrNameLst>
                                          <p:attrName>fillcolor</p:attrName>
                                        </p:attrNameLst>
                                      </p:cBhvr>
                                      <p:to>
                                        <a:srgbClr val="25AEDB"/>
                                      </p:to>
                                    </p:animClr>
                                    <p:set>
                                      <p:cBhvr>
                                        <p:cTn id="92" dur="100" fill="hold"/>
                                        <p:tgtEl>
                                          <p:spTgt spid="10"/>
                                        </p:tgtEl>
                                        <p:attrNameLst>
                                          <p:attrName>fill.type</p:attrName>
                                        </p:attrNameLst>
                                      </p:cBhvr>
                                      <p:to>
                                        <p:strVal val="solid"/>
                                      </p:to>
                                    </p:set>
                                    <p:set>
                                      <p:cBhvr>
                                        <p:cTn id="93" dur="100" fill="hold"/>
                                        <p:tgtEl>
                                          <p:spTgt spid="10"/>
                                        </p:tgtEl>
                                        <p:attrNameLst>
                                          <p:attrName>fill.on</p:attrName>
                                        </p:attrNameLst>
                                      </p:cBhvr>
                                      <p:to>
                                        <p:strVal val="true"/>
                                      </p:to>
                                    </p:set>
                                  </p:childTnLst>
                                </p:cTn>
                              </p:par>
                            </p:childTnLst>
                          </p:cTn>
                        </p:par>
                        <p:par>
                          <p:cTn id="94" fill="hold">
                            <p:stCondLst>
                              <p:cond delay="1800"/>
                            </p:stCondLst>
                            <p:childTnLst>
                              <p:par>
                                <p:cTn id="95" presetID="1" presetClass="emph" presetSubtype="2" fill="hold" nodeType="afterEffect">
                                  <p:stCondLst>
                                    <p:cond delay="0"/>
                                  </p:stCondLst>
                                  <p:childTnLst>
                                    <p:animClr clrSpc="rgb" dir="cw">
                                      <p:cBhvr>
                                        <p:cTn id="96" dur="100" fill="hold"/>
                                        <p:tgtEl>
                                          <p:spTgt spid="11"/>
                                        </p:tgtEl>
                                        <p:attrNameLst>
                                          <p:attrName>fillcolor</p:attrName>
                                        </p:attrNameLst>
                                      </p:cBhvr>
                                      <p:to>
                                        <a:srgbClr val="25AEDB"/>
                                      </p:to>
                                    </p:animClr>
                                    <p:set>
                                      <p:cBhvr>
                                        <p:cTn id="97" dur="100" fill="hold"/>
                                        <p:tgtEl>
                                          <p:spTgt spid="11"/>
                                        </p:tgtEl>
                                        <p:attrNameLst>
                                          <p:attrName>fill.type</p:attrName>
                                        </p:attrNameLst>
                                      </p:cBhvr>
                                      <p:to>
                                        <p:strVal val="solid"/>
                                      </p:to>
                                    </p:set>
                                    <p:set>
                                      <p:cBhvr>
                                        <p:cTn id="98" dur="100" fill="hold"/>
                                        <p:tgtEl>
                                          <p:spTgt spid="11"/>
                                        </p:tgtEl>
                                        <p:attrNameLst>
                                          <p:attrName>fill.on</p:attrName>
                                        </p:attrNameLst>
                                      </p:cBhvr>
                                      <p:to>
                                        <p:strVal val="true"/>
                                      </p:to>
                                    </p:set>
                                  </p:childTnLst>
                                </p:cTn>
                              </p:par>
                            </p:childTnLst>
                          </p:cTn>
                        </p:par>
                        <p:par>
                          <p:cTn id="99" fill="hold">
                            <p:stCondLst>
                              <p:cond delay="1900"/>
                            </p:stCondLst>
                            <p:childTnLst>
                              <p:par>
                                <p:cTn id="100" presetID="1" presetClass="emph" presetSubtype="2" fill="hold" nodeType="afterEffect">
                                  <p:stCondLst>
                                    <p:cond delay="0"/>
                                  </p:stCondLst>
                                  <p:childTnLst>
                                    <p:animClr clrSpc="rgb" dir="cw">
                                      <p:cBhvr>
                                        <p:cTn id="101" dur="100" fill="hold"/>
                                        <p:tgtEl>
                                          <p:spTgt spid="26"/>
                                        </p:tgtEl>
                                        <p:attrNameLst>
                                          <p:attrName>fillcolor</p:attrName>
                                        </p:attrNameLst>
                                      </p:cBhvr>
                                      <p:to>
                                        <a:srgbClr val="25AEDB"/>
                                      </p:to>
                                    </p:animClr>
                                    <p:set>
                                      <p:cBhvr>
                                        <p:cTn id="102" dur="100" fill="hold"/>
                                        <p:tgtEl>
                                          <p:spTgt spid="26"/>
                                        </p:tgtEl>
                                        <p:attrNameLst>
                                          <p:attrName>fill.type</p:attrName>
                                        </p:attrNameLst>
                                      </p:cBhvr>
                                      <p:to>
                                        <p:strVal val="solid"/>
                                      </p:to>
                                    </p:set>
                                    <p:set>
                                      <p:cBhvr>
                                        <p:cTn id="103" dur="100" fill="hold"/>
                                        <p:tgtEl>
                                          <p:spTgt spid="26"/>
                                        </p:tgtEl>
                                        <p:attrNameLst>
                                          <p:attrName>fill.on</p:attrName>
                                        </p:attrNameLst>
                                      </p:cBhvr>
                                      <p:to>
                                        <p:strVal val="true"/>
                                      </p:to>
                                    </p:set>
                                  </p:childTnLst>
                                </p:cTn>
                              </p:par>
                            </p:childTnLst>
                          </p:cTn>
                        </p:par>
                        <p:par>
                          <p:cTn id="104" fill="hold">
                            <p:stCondLst>
                              <p:cond delay="2000"/>
                            </p:stCondLst>
                            <p:childTnLst>
                              <p:par>
                                <p:cTn id="105" presetID="1" presetClass="emph" presetSubtype="2" fill="hold" nodeType="afterEffect">
                                  <p:stCondLst>
                                    <p:cond delay="0"/>
                                  </p:stCondLst>
                                  <p:childTnLst>
                                    <p:animClr clrSpc="rgb" dir="cw">
                                      <p:cBhvr>
                                        <p:cTn id="106" dur="100" fill="hold"/>
                                        <p:tgtEl>
                                          <p:spTgt spid="9"/>
                                        </p:tgtEl>
                                        <p:attrNameLst>
                                          <p:attrName>fillcolor</p:attrName>
                                        </p:attrNameLst>
                                      </p:cBhvr>
                                      <p:to>
                                        <a:srgbClr val="25AEDB"/>
                                      </p:to>
                                    </p:animClr>
                                    <p:set>
                                      <p:cBhvr>
                                        <p:cTn id="107" dur="100" fill="hold"/>
                                        <p:tgtEl>
                                          <p:spTgt spid="9"/>
                                        </p:tgtEl>
                                        <p:attrNameLst>
                                          <p:attrName>fill.type</p:attrName>
                                        </p:attrNameLst>
                                      </p:cBhvr>
                                      <p:to>
                                        <p:strVal val="solid"/>
                                      </p:to>
                                    </p:set>
                                    <p:set>
                                      <p:cBhvr>
                                        <p:cTn id="108" dur="100" fill="hold"/>
                                        <p:tgtEl>
                                          <p:spTgt spid="9"/>
                                        </p:tgtEl>
                                        <p:attrNameLst>
                                          <p:attrName>fill.on</p:attrName>
                                        </p:attrNameLst>
                                      </p:cBhvr>
                                      <p:to>
                                        <p:strVal val="true"/>
                                      </p:to>
                                    </p:set>
                                  </p:childTnLst>
                                </p:cTn>
                              </p:par>
                            </p:childTnLst>
                          </p:cTn>
                        </p:par>
                        <p:par>
                          <p:cTn id="109" fill="hold">
                            <p:stCondLst>
                              <p:cond delay="2100"/>
                            </p:stCondLst>
                            <p:childTnLst>
                              <p:par>
                                <p:cTn id="110" presetID="53" presetClass="entr" presetSubtype="16" fill="hold" grpId="0" nodeType="afterEffect">
                                  <p:stCondLst>
                                    <p:cond delay="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250" fill="hold"/>
                                        <p:tgtEl>
                                          <p:spTgt spid="33"/>
                                        </p:tgtEl>
                                        <p:attrNameLst>
                                          <p:attrName>ppt_w</p:attrName>
                                        </p:attrNameLst>
                                      </p:cBhvr>
                                      <p:tavLst>
                                        <p:tav tm="0">
                                          <p:val>
                                            <p:fltVal val="0"/>
                                          </p:val>
                                        </p:tav>
                                        <p:tav tm="100000">
                                          <p:val>
                                            <p:strVal val="#ppt_w"/>
                                          </p:val>
                                        </p:tav>
                                      </p:tavLst>
                                    </p:anim>
                                    <p:anim calcmode="lin" valueType="num">
                                      <p:cBhvr>
                                        <p:cTn id="113" dur="250" fill="hold"/>
                                        <p:tgtEl>
                                          <p:spTgt spid="33"/>
                                        </p:tgtEl>
                                        <p:attrNameLst>
                                          <p:attrName>ppt_h</p:attrName>
                                        </p:attrNameLst>
                                      </p:cBhvr>
                                      <p:tavLst>
                                        <p:tav tm="0">
                                          <p:val>
                                            <p:fltVal val="0"/>
                                          </p:val>
                                        </p:tav>
                                        <p:tav tm="100000">
                                          <p:val>
                                            <p:strVal val="#ppt_h"/>
                                          </p:val>
                                        </p:tav>
                                      </p:tavLst>
                                    </p:anim>
                                    <p:animEffect transition="in" filter="fade">
                                      <p:cBhvr>
                                        <p:cTn id="11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Réponse">
    <p:spTree>
      <p:nvGrpSpPr>
        <p:cNvPr id="1" name=""/>
        <p:cNvGrpSpPr/>
        <p:nvPr/>
      </p:nvGrpSpPr>
      <p:grpSpPr>
        <a:xfrm>
          <a:off x="0" y="0"/>
          <a:ext cx="0" cy="0"/>
          <a:chOff x="0" y="0"/>
          <a:chExt cx="0" cy="0"/>
        </a:xfrm>
      </p:grpSpPr>
      <p:sp>
        <p:nvSpPr>
          <p:cNvPr id="11" name="Freeform 7"/>
          <p:cNvSpPr>
            <a:spLocks noEditPoints="1"/>
          </p:cNvSpPr>
          <p:nvPr userDrawn="1"/>
        </p:nvSpPr>
        <p:spPr bwMode="auto">
          <a:xfrm flipH="1">
            <a:off x="1126760" y="2494101"/>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2" name="Freeform 10"/>
          <p:cNvSpPr>
            <a:spLocks noEditPoints="1"/>
          </p:cNvSpPr>
          <p:nvPr userDrawn="1"/>
        </p:nvSpPr>
        <p:spPr bwMode="auto">
          <a:xfrm flipH="1">
            <a:off x="2406658" y="2796164"/>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3" name="Freeform 11"/>
          <p:cNvSpPr>
            <a:spLocks noEditPoints="1"/>
          </p:cNvSpPr>
          <p:nvPr userDrawn="1"/>
        </p:nvSpPr>
        <p:spPr bwMode="auto">
          <a:xfrm flipH="1">
            <a:off x="2070417" y="4562564"/>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4" name="Freeform 12"/>
          <p:cNvSpPr>
            <a:spLocks noEditPoints="1"/>
          </p:cNvSpPr>
          <p:nvPr userDrawn="1"/>
        </p:nvSpPr>
        <p:spPr bwMode="auto">
          <a:xfrm flipH="1">
            <a:off x="2615080" y="1977534"/>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5" name="Freeform 13"/>
          <p:cNvSpPr>
            <a:spLocks noEditPoints="1"/>
          </p:cNvSpPr>
          <p:nvPr userDrawn="1"/>
        </p:nvSpPr>
        <p:spPr bwMode="auto">
          <a:xfrm flipH="1">
            <a:off x="1374484" y="1143579"/>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6" name="Freeform 14"/>
          <p:cNvSpPr>
            <a:spLocks noEditPoints="1"/>
          </p:cNvSpPr>
          <p:nvPr userDrawn="1"/>
        </p:nvSpPr>
        <p:spPr bwMode="auto">
          <a:xfrm flipH="1">
            <a:off x="1752133" y="3934365"/>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7" name="Freeform 15"/>
          <p:cNvSpPr>
            <a:spLocks noEditPoints="1"/>
          </p:cNvSpPr>
          <p:nvPr userDrawn="1"/>
        </p:nvSpPr>
        <p:spPr bwMode="auto">
          <a:xfrm flipH="1">
            <a:off x="337376" y="1749892"/>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8" name="Freeform 16"/>
          <p:cNvSpPr>
            <a:spLocks noEditPoints="1"/>
          </p:cNvSpPr>
          <p:nvPr userDrawn="1"/>
        </p:nvSpPr>
        <p:spPr bwMode="auto">
          <a:xfrm flipH="1">
            <a:off x="2136143" y="3448440"/>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9" name="Freeform 17"/>
          <p:cNvSpPr>
            <a:spLocks/>
          </p:cNvSpPr>
          <p:nvPr userDrawn="1"/>
        </p:nvSpPr>
        <p:spPr bwMode="auto">
          <a:xfrm flipH="1">
            <a:off x="3103885" y="1495987"/>
            <a:ext cx="63038" cy="41589"/>
          </a:xfrm>
          <a:custGeom>
            <a:avLst/>
            <a:gdLst>
              <a:gd name="T0" fmla="*/ 5 w 5"/>
              <a:gd name="T1" fmla="*/ 0 h 8"/>
              <a:gd name="T2" fmla="*/ 1 w 5"/>
              <a:gd name="T3" fmla="*/ 3 h 8"/>
              <a:gd name="T4" fmla="*/ 2 w 5"/>
              <a:gd name="T5" fmla="*/ 8 h 8"/>
              <a:gd name="T6" fmla="*/ 5 w 5"/>
              <a:gd name="T7" fmla="*/ 0 h 8"/>
            </a:gdLst>
            <a:ahLst/>
            <a:cxnLst>
              <a:cxn ang="0">
                <a:pos x="T0" y="T1"/>
              </a:cxn>
              <a:cxn ang="0">
                <a:pos x="T2" y="T3"/>
              </a:cxn>
              <a:cxn ang="0">
                <a:pos x="T4" y="T5"/>
              </a:cxn>
              <a:cxn ang="0">
                <a:pos x="T6" y="T7"/>
              </a:cxn>
            </a:cxnLst>
            <a:rect l="0" t="0" r="r" b="b"/>
            <a:pathLst>
              <a:path w="5" h="8">
                <a:moveTo>
                  <a:pt x="5" y="0"/>
                </a:moveTo>
                <a:cubicBezTo>
                  <a:pt x="3" y="0"/>
                  <a:pt x="1" y="1"/>
                  <a:pt x="1" y="3"/>
                </a:cubicBezTo>
                <a:cubicBezTo>
                  <a:pt x="0" y="5"/>
                  <a:pt x="1" y="7"/>
                  <a:pt x="2" y="8"/>
                </a:cubicBezTo>
                <a:lnTo>
                  <a:pt x="5"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0" name="Freeform 18"/>
          <p:cNvSpPr>
            <a:spLocks/>
          </p:cNvSpPr>
          <p:nvPr userDrawn="1"/>
        </p:nvSpPr>
        <p:spPr bwMode="auto">
          <a:xfrm flipH="1">
            <a:off x="3127962" y="1500365"/>
            <a:ext cx="63038" cy="41589"/>
          </a:xfrm>
          <a:custGeom>
            <a:avLst/>
            <a:gdLst>
              <a:gd name="T0" fmla="*/ 3 w 6"/>
              <a:gd name="T1" fmla="*/ 0 h 8"/>
              <a:gd name="T2" fmla="*/ 0 w 6"/>
              <a:gd name="T3" fmla="*/ 8 h 8"/>
              <a:gd name="T4" fmla="*/ 5 w 6"/>
              <a:gd name="T5" fmla="*/ 5 h 8"/>
              <a:gd name="T6" fmla="*/ 3 w 6"/>
              <a:gd name="T7" fmla="*/ 0 h 8"/>
            </a:gdLst>
            <a:ahLst/>
            <a:cxnLst>
              <a:cxn ang="0">
                <a:pos x="T0" y="T1"/>
              </a:cxn>
              <a:cxn ang="0">
                <a:pos x="T2" y="T3"/>
              </a:cxn>
              <a:cxn ang="0">
                <a:pos x="T4" y="T5"/>
              </a:cxn>
              <a:cxn ang="0">
                <a:pos x="T6" y="T7"/>
              </a:cxn>
            </a:cxnLst>
            <a:rect l="0" t="0" r="r" b="b"/>
            <a:pathLst>
              <a:path w="6" h="8">
                <a:moveTo>
                  <a:pt x="3" y="0"/>
                </a:moveTo>
                <a:cubicBezTo>
                  <a:pt x="0" y="8"/>
                  <a:pt x="0" y="8"/>
                  <a:pt x="0" y="8"/>
                </a:cubicBezTo>
                <a:cubicBezTo>
                  <a:pt x="2" y="8"/>
                  <a:pt x="4" y="7"/>
                  <a:pt x="5" y="5"/>
                </a:cubicBezTo>
                <a:cubicBezTo>
                  <a:pt x="6" y="3"/>
                  <a:pt x="5" y="1"/>
                  <a:pt x="3"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1" name="Freeform 19"/>
          <p:cNvSpPr>
            <a:spLocks noEditPoints="1"/>
          </p:cNvSpPr>
          <p:nvPr userDrawn="1"/>
        </p:nvSpPr>
        <p:spPr bwMode="auto">
          <a:xfrm flipH="1">
            <a:off x="2725400" y="1080105"/>
            <a:ext cx="850650" cy="825199"/>
          </a:xfrm>
          <a:custGeom>
            <a:avLst/>
            <a:gdLst>
              <a:gd name="T0" fmla="*/ 158 w 159"/>
              <a:gd name="T1" fmla="*/ 69 h 159"/>
              <a:gd name="T2" fmla="*/ 149 w 159"/>
              <a:gd name="T3" fmla="*/ 67 h 159"/>
              <a:gd name="T4" fmla="*/ 151 w 159"/>
              <a:gd name="T5" fmla="*/ 50 h 159"/>
              <a:gd name="T6" fmla="*/ 148 w 159"/>
              <a:gd name="T7" fmla="*/ 39 h 159"/>
              <a:gd name="T8" fmla="*/ 140 w 159"/>
              <a:gd name="T9" fmla="*/ 41 h 159"/>
              <a:gd name="T10" fmla="*/ 136 w 159"/>
              <a:gd name="T11" fmla="*/ 40 h 159"/>
              <a:gd name="T12" fmla="*/ 134 w 159"/>
              <a:gd name="T13" fmla="*/ 25 h 159"/>
              <a:gd name="T14" fmla="*/ 127 w 159"/>
              <a:gd name="T15" fmla="*/ 16 h 159"/>
              <a:gd name="T16" fmla="*/ 124 w 159"/>
              <a:gd name="T17" fmla="*/ 17 h 159"/>
              <a:gd name="T18" fmla="*/ 108 w 159"/>
              <a:gd name="T19" fmla="*/ 14 h 159"/>
              <a:gd name="T20" fmla="*/ 108 w 159"/>
              <a:gd name="T21" fmla="*/ 5 h 159"/>
              <a:gd name="T22" fmla="*/ 99 w 159"/>
              <a:gd name="T23" fmla="*/ 3 h 159"/>
              <a:gd name="T24" fmla="*/ 92 w 159"/>
              <a:gd name="T25" fmla="*/ 11 h 159"/>
              <a:gd name="T26" fmla="*/ 78 w 159"/>
              <a:gd name="T27" fmla="*/ 0 h 159"/>
              <a:gd name="T28" fmla="*/ 67 w 159"/>
              <a:gd name="T29" fmla="*/ 3 h 159"/>
              <a:gd name="T30" fmla="*/ 65 w 159"/>
              <a:gd name="T31" fmla="*/ 12 h 159"/>
              <a:gd name="T32" fmla="*/ 53 w 159"/>
              <a:gd name="T33" fmla="*/ 12 h 159"/>
              <a:gd name="T34" fmla="*/ 51 w 159"/>
              <a:gd name="T35" fmla="*/ 8 h 159"/>
              <a:gd name="T36" fmla="*/ 40 w 159"/>
              <a:gd name="T37" fmla="*/ 11 h 159"/>
              <a:gd name="T38" fmla="*/ 41 w 159"/>
              <a:gd name="T39" fmla="*/ 20 h 159"/>
              <a:gd name="T40" fmla="*/ 33 w 159"/>
              <a:gd name="T41" fmla="*/ 28 h 159"/>
              <a:gd name="T42" fmla="*/ 24 w 159"/>
              <a:gd name="T43" fmla="*/ 24 h 159"/>
              <a:gd name="T44" fmla="*/ 16 w 159"/>
              <a:gd name="T45" fmla="*/ 33 h 159"/>
              <a:gd name="T46" fmla="*/ 17 w 159"/>
              <a:gd name="T47" fmla="*/ 49 h 159"/>
              <a:gd name="T48" fmla="*/ 6 w 159"/>
              <a:gd name="T49" fmla="*/ 51 h 159"/>
              <a:gd name="T50" fmla="*/ 10 w 159"/>
              <a:gd name="T51" fmla="*/ 75 h 159"/>
              <a:gd name="T52" fmla="*/ 1 w 159"/>
              <a:gd name="T53" fmla="*/ 89 h 159"/>
              <a:gd name="T54" fmla="*/ 12 w 159"/>
              <a:gd name="T55" fmla="*/ 94 h 159"/>
              <a:gd name="T56" fmla="*/ 11 w 159"/>
              <a:gd name="T57" fmla="*/ 119 h 159"/>
              <a:gd name="T58" fmla="*/ 23 w 159"/>
              <a:gd name="T59" fmla="*/ 119 h 159"/>
              <a:gd name="T60" fmla="*/ 31 w 159"/>
              <a:gd name="T61" fmla="*/ 142 h 159"/>
              <a:gd name="T62" fmla="*/ 42 w 159"/>
              <a:gd name="T63" fmla="*/ 138 h 159"/>
              <a:gd name="T64" fmla="*/ 59 w 159"/>
              <a:gd name="T65" fmla="*/ 156 h 159"/>
              <a:gd name="T66" fmla="*/ 68 w 159"/>
              <a:gd name="T67" fmla="*/ 148 h 159"/>
              <a:gd name="T68" fmla="*/ 82 w 159"/>
              <a:gd name="T69" fmla="*/ 159 h 159"/>
              <a:gd name="T70" fmla="*/ 102 w 159"/>
              <a:gd name="T71" fmla="*/ 145 h 159"/>
              <a:gd name="T72" fmla="*/ 112 w 159"/>
              <a:gd name="T73" fmla="*/ 152 h 159"/>
              <a:gd name="T74" fmla="*/ 126 w 159"/>
              <a:gd name="T75" fmla="*/ 131 h 159"/>
              <a:gd name="T76" fmla="*/ 128 w 159"/>
              <a:gd name="T77" fmla="*/ 130 h 159"/>
              <a:gd name="T78" fmla="*/ 137 w 159"/>
              <a:gd name="T79" fmla="*/ 134 h 159"/>
              <a:gd name="T80" fmla="*/ 137 w 159"/>
              <a:gd name="T81" fmla="*/ 119 h 159"/>
              <a:gd name="T82" fmla="*/ 142 w 159"/>
              <a:gd name="T83" fmla="*/ 109 h 159"/>
              <a:gd name="T84" fmla="*/ 150 w 159"/>
              <a:gd name="T85" fmla="*/ 109 h 159"/>
              <a:gd name="T86" fmla="*/ 153 w 159"/>
              <a:gd name="T87" fmla="*/ 107 h 159"/>
              <a:gd name="T88" fmla="*/ 148 w 159"/>
              <a:gd name="T89" fmla="*/ 92 h 159"/>
              <a:gd name="T90" fmla="*/ 149 w 159"/>
              <a:gd name="T91" fmla="*/ 82 h 159"/>
              <a:gd name="T92" fmla="*/ 149 w 159"/>
              <a:gd name="T93" fmla="*/ 82 h 159"/>
              <a:gd name="T94" fmla="*/ 149 w 159"/>
              <a:gd name="T95" fmla="*/ 82 h 159"/>
              <a:gd name="T96" fmla="*/ 149 w 159"/>
              <a:gd name="T97" fmla="*/ 82 h 159"/>
              <a:gd name="T98" fmla="*/ 149 w 159"/>
              <a:gd name="T99" fmla="*/ 82 h 159"/>
              <a:gd name="T100" fmla="*/ 150 w 159"/>
              <a:gd name="T101" fmla="*/ 81 h 159"/>
              <a:gd name="T102" fmla="*/ 151 w 159"/>
              <a:gd name="T103" fmla="*/ 80 h 159"/>
              <a:gd name="T104" fmla="*/ 126 w 159"/>
              <a:gd name="T105" fmla="*/ 70 h 159"/>
              <a:gd name="T106" fmla="*/ 69 w 159"/>
              <a:gd name="T107" fmla="*/ 32 h 159"/>
              <a:gd name="T108" fmla="*/ 31 w 159"/>
              <a:gd name="T109" fmla="*/ 89 h 159"/>
              <a:gd name="T110" fmla="*/ 88 w 159"/>
              <a:gd name="T111" fmla="*/ 12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159">
                <a:moveTo>
                  <a:pt x="159" y="77"/>
                </a:moveTo>
                <a:cubicBezTo>
                  <a:pt x="159" y="77"/>
                  <a:pt x="158" y="72"/>
                  <a:pt x="158" y="69"/>
                </a:cubicBezTo>
                <a:cubicBezTo>
                  <a:pt x="158" y="69"/>
                  <a:pt x="158" y="69"/>
                  <a:pt x="158" y="69"/>
                </a:cubicBezTo>
                <a:cubicBezTo>
                  <a:pt x="158" y="69"/>
                  <a:pt x="158" y="69"/>
                  <a:pt x="158" y="69"/>
                </a:cubicBezTo>
                <a:cubicBezTo>
                  <a:pt x="158" y="69"/>
                  <a:pt x="158" y="69"/>
                  <a:pt x="158" y="69"/>
                </a:cubicBezTo>
                <a:cubicBezTo>
                  <a:pt x="158" y="67"/>
                  <a:pt x="156" y="67"/>
                  <a:pt x="155" y="67"/>
                </a:cubicBezTo>
                <a:cubicBezTo>
                  <a:pt x="155" y="67"/>
                  <a:pt x="155" y="67"/>
                  <a:pt x="155" y="67"/>
                </a:cubicBezTo>
                <a:cubicBezTo>
                  <a:pt x="155" y="67"/>
                  <a:pt x="155" y="67"/>
                  <a:pt x="155" y="67"/>
                </a:cubicBezTo>
                <a:cubicBezTo>
                  <a:pt x="155" y="67"/>
                  <a:pt x="152" y="67"/>
                  <a:pt x="150" y="67"/>
                </a:cubicBezTo>
                <a:cubicBezTo>
                  <a:pt x="149" y="67"/>
                  <a:pt x="149" y="67"/>
                  <a:pt x="149" y="67"/>
                </a:cubicBezTo>
                <a:cubicBezTo>
                  <a:pt x="148" y="67"/>
                  <a:pt x="147" y="64"/>
                  <a:pt x="147" y="64"/>
                </a:cubicBezTo>
                <a:cubicBezTo>
                  <a:pt x="147" y="64"/>
                  <a:pt x="146" y="61"/>
                  <a:pt x="145" y="57"/>
                </a:cubicBezTo>
                <a:cubicBezTo>
                  <a:pt x="145" y="56"/>
                  <a:pt x="145" y="56"/>
                  <a:pt x="145" y="55"/>
                </a:cubicBezTo>
                <a:cubicBezTo>
                  <a:pt x="145" y="53"/>
                  <a:pt x="146" y="53"/>
                  <a:pt x="146" y="53"/>
                </a:cubicBezTo>
                <a:cubicBezTo>
                  <a:pt x="146" y="53"/>
                  <a:pt x="149" y="52"/>
                  <a:pt x="151" y="50"/>
                </a:cubicBezTo>
                <a:cubicBezTo>
                  <a:pt x="152" y="50"/>
                  <a:pt x="152" y="49"/>
                  <a:pt x="152" y="48"/>
                </a:cubicBezTo>
                <a:cubicBezTo>
                  <a:pt x="152" y="48"/>
                  <a:pt x="152" y="47"/>
                  <a:pt x="152" y="47"/>
                </a:cubicBezTo>
                <a:cubicBezTo>
                  <a:pt x="152" y="47"/>
                  <a:pt x="149" y="42"/>
                  <a:pt x="148" y="39"/>
                </a:cubicBezTo>
                <a:cubicBezTo>
                  <a:pt x="148" y="39"/>
                  <a:pt x="148" y="39"/>
                  <a:pt x="148" y="39"/>
                </a:cubicBezTo>
                <a:cubicBezTo>
                  <a:pt x="148" y="39"/>
                  <a:pt x="148" y="39"/>
                  <a:pt x="148" y="39"/>
                </a:cubicBezTo>
                <a:cubicBezTo>
                  <a:pt x="148" y="39"/>
                  <a:pt x="148" y="39"/>
                  <a:pt x="148" y="39"/>
                </a:cubicBezTo>
                <a:cubicBezTo>
                  <a:pt x="148" y="39"/>
                  <a:pt x="148" y="39"/>
                  <a:pt x="148" y="39"/>
                </a:cubicBezTo>
                <a:cubicBezTo>
                  <a:pt x="147" y="38"/>
                  <a:pt x="147" y="38"/>
                  <a:pt x="146" y="38"/>
                </a:cubicBezTo>
                <a:cubicBezTo>
                  <a:pt x="145" y="38"/>
                  <a:pt x="144" y="39"/>
                  <a:pt x="144" y="39"/>
                </a:cubicBezTo>
                <a:cubicBezTo>
                  <a:pt x="144" y="39"/>
                  <a:pt x="141" y="40"/>
                  <a:pt x="140" y="41"/>
                </a:cubicBezTo>
                <a:cubicBezTo>
                  <a:pt x="139" y="41"/>
                  <a:pt x="139" y="41"/>
                  <a:pt x="139" y="41"/>
                </a:cubicBezTo>
                <a:cubicBezTo>
                  <a:pt x="138" y="41"/>
                  <a:pt x="137" y="40"/>
                  <a:pt x="136" y="40"/>
                </a:cubicBezTo>
                <a:cubicBezTo>
                  <a:pt x="136" y="40"/>
                  <a:pt x="136" y="40"/>
                  <a:pt x="136" y="40"/>
                </a:cubicBezTo>
                <a:cubicBezTo>
                  <a:pt x="136" y="40"/>
                  <a:pt x="136" y="40"/>
                  <a:pt x="136" y="40"/>
                </a:cubicBezTo>
                <a:cubicBezTo>
                  <a:pt x="136" y="40"/>
                  <a:pt x="136" y="40"/>
                  <a:pt x="136" y="40"/>
                </a:cubicBezTo>
                <a:cubicBezTo>
                  <a:pt x="136" y="40"/>
                  <a:pt x="136" y="40"/>
                  <a:pt x="136" y="40"/>
                </a:cubicBezTo>
                <a:cubicBezTo>
                  <a:pt x="136" y="39"/>
                  <a:pt x="133" y="35"/>
                  <a:pt x="131" y="33"/>
                </a:cubicBezTo>
                <a:cubicBezTo>
                  <a:pt x="130" y="32"/>
                  <a:pt x="130" y="31"/>
                  <a:pt x="130" y="31"/>
                </a:cubicBezTo>
                <a:cubicBezTo>
                  <a:pt x="130" y="30"/>
                  <a:pt x="131" y="30"/>
                  <a:pt x="131" y="30"/>
                </a:cubicBezTo>
                <a:cubicBezTo>
                  <a:pt x="131" y="30"/>
                  <a:pt x="133" y="27"/>
                  <a:pt x="134" y="25"/>
                </a:cubicBezTo>
                <a:cubicBezTo>
                  <a:pt x="135" y="25"/>
                  <a:pt x="135" y="24"/>
                  <a:pt x="135" y="24"/>
                </a:cubicBezTo>
                <a:cubicBezTo>
                  <a:pt x="135" y="23"/>
                  <a:pt x="134" y="22"/>
                  <a:pt x="134" y="22"/>
                </a:cubicBezTo>
                <a:cubicBezTo>
                  <a:pt x="134" y="22"/>
                  <a:pt x="129" y="18"/>
                  <a:pt x="128" y="16"/>
                </a:cubicBezTo>
                <a:cubicBezTo>
                  <a:pt x="127" y="16"/>
                  <a:pt x="127" y="16"/>
                  <a:pt x="127" y="16"/>
                </a:cubicBezTo>
                <a:cubicBezTo>
                  <a:pt x="127" y="16"/>
                  <a:pt x="127" y="16"/>
                  <a:pt x="127" y="16"/>
                </a:cubicBezTo>
                <a:cubicBezTo>
                  <a:pt x="127" y="16"/>
                  <a:pt x="127" y="16"/>
                  <a:pt x="127" y="16"/>
                </a:cubicBezTo>
                <a:cubicBezTo>
                  <a:pt x="127" y="16"/>
                  <a:pt x="126" y="16"/>
                  <a:pt x="126" y="16"/>
                </a:cubicBezTo>
                <a:cubicBezTo>
                  <a:pt x="126" y="16"/>
                  <a:pt x="126" y="16"/>
                  <a:pt x="126" y="16"/>
                </a:cubicBezTo>
                <a:cubicBezTo>
                  <a:pt x="125" y="16"/>
                  <a:pt x="124" y="16"/>
                  <a:pt x="124" y="16"/>
                </a:cubicBezTo>
                <a:cubicBezTo>
                  <a:pt x="124" y="17"/>
                  <a:pt x="124" y="17"/>
                  <a:pt x="124" y="17"/>
                </a:cubicBezTo>
                <a:cubicBezTo>
                  <a:pt x="123" y="17"/>
                  <a:pt x="121" y="20"/>
                  <a:pt x="120" y="21"/>
                </a:cubicBezTo>
                <a:cubicBezTo>
                  <a:pt x="120" y="21"/>
                  <a:pt x="119" y="22"/>
                  <a:pt x="119" y="22"/>
                </a:cubicBezTo>
                <a:cubicBezTo>
                  <a:pt x="118" y="22"/>
                  <a:pt x="117" y="21"/>
                  <a:pt x="117" y="21"/>
                </a:cubicBezTo>
                <a:cubicBezTo>
                  <a:pt x="116" y="20"/>
                  <a:pt x="111" y="18"/>
                  <a:pt x="109" y="16"/>
                </a:cubicBezTo>
                <a:cubicBezTo>
                  <a:pt x="108" y="16"/>
                  <a:pt x="108" y="15"/>
                  <a:pt x="108" y="14"/>
                </a:cubicBezTo>
                <a:cubicBezTo>
                  <a:pt x="108" y="14"/>
                  <a:pt x="108" y="14"/>
                  <a:pt x="108" y="14"/>
                </a:cubicBezTo>
                <a:cubicBezTo>
                  <a:pt x="108" y="13"/>
                  <a:pt x="108" y="13"/>
                  <a:pt x="108" y="13"/>
                </a:cubicBezTo>
                <a:cubicBezTo>
                  <a:pt x="108" y="12"/>
                  <a:pt x="109" y="11"/>
                  <a:pt x="109" y="9"/>
                </a:cubicBezTo>
                <a:cubicBezTo>
                  <a:pt x="110" y="8"/>
                  <a:pt x="110" y="8"/>
                  <a:pt x="110" y="8"/>
                </a:cubicBezTo>
                <a:cubicBezTo>
                  <a:pt x="110" y="6"/>
                  <a:pt x="108" y="5"/>
                  <a:pt x="108" y="5"/>
                </a:cubicBezTo>
                <a:cubicBezTo>
                  <a:pt x="108" y="5"/>
                  <a:pt x="108" y="5"/>
                  <a:pt x="108" y="5"/>
                </a:cubicBezTo>
                <a:cubicBezTo>
                  <a:pt x="106" y="5"/>
                  <a:pt x="102" y="3"/>
                  <a:pt x="100" y="3"/>
                </a:cubicBezTo>
                <a:cubicBezTo>
                  <a:pt x="100" y="3"/>
                  <a:pt x="100" y="3"/>
                  <a:pt x="100" y="3"/>
                </a:cubicBezTo>
                <a:cubicBezTo>
                  <a:pt x="99" y="3"/>
                  <a:pt x="99" y="3"/>
                  <a:pt x="99" y="3"/>
                </a:cubicBezTo>
                <a:cubicBezTo>
                  <a:pt x="99" y="3"/>
                  <a:pt x="99" y="3"/>
                  <a:pt x="99" y="3"/>
                </a:cubicBezTo>
                <a:cubicBezTo>
                  <a:pt x="97" y="3"/>
                  <a:pt x="97" y="4"/>
                  <a:pt x="97" y="4"/>
                </a:cubicBezTo>
                <a:cubicBezTo>
                  <a:pt x="97" y="4"/>
                  <a:pt x="95" y="9"/>
                  <a:pt x="95" y="10"/>
                </a:cubicBezTo>
                <a:cubicBezTo>
                  <a:pt x="95" y="10"/>
                  <a:pt x="95" y="10"/>
                  <a:pt x="95" y="10"/>
                </a:cubicBezTo>
                <a:cubicBezTo>
                  <a:pt x="94" y="11"/>
                  <a:pt x="93" y="11"/>
                  <a:pt x="92" y="11"/>
                </a:cubicBezTo>
                <a:cubicBezTo>
                  <a:pt x="92" y="11"/>
                  <a:pt x="92" y="11"/>
                  <a:pt x="92" y="11"/>
                </a:cubicBezTo>
                <a:cubicBezTo>
                  <a:pt x="92" y="11"/>
                  <a:pt x="92" y="11"/>
                  <a:pt x="92" y="11"/>
                </a:cubicBezTo>
                <a:cubicBezTo>
                  <a:pt x="91" y="11"/>
                  <a:pt x="86" y="10"/>
                  <a:pt x="84" y="10"/>
                </a:cubicBezTo>
                <a:cubicBezTo>
                  <a:pt x="81" y="10"/>
                  <a:pt x="81" y="8"/>
                  <a:pt x="81" y="8"/>
                </a:cubicBezTo>
                <a:cubicBezTo>
                  <a:pt x="81" y="8"/>
                  <a:pt x="80" y="6"/>
                  <a:pt x="80" y="3"/>
                </a:cubicBezTo>
                <a:cubicBezTo>
                  <a:pt x="80" y="0"/>
                  <a:pt x="78" y="0"/>
                  <a:pt x="78" y="0"/>
                </a:cubicBezTo>
                <a:cubicBezTo>
                  <a:pt x="78" y="0"/>
                  <a:pt x="78" y="0"/>
                  <a:pt x="78" y="0"/>
                </a:cubicBezTo>
                <a:cubicBezTo>
                  <a:pt x="77" y="0"/>
                  <a:pt x="77" y="0"/>
                  <a:pt x="77" y="0"/>
                </a:cubicBezTo>
                <a:cubicBezTo>
                  <a:pt x="77" y="0"/>
                  <a:pt x="71" y="1"/>
                  <a:pt x="69" y="1"/>
                </a:cubicBezTo>
                <a:cubicBezTo>
                  <a:pt x="67" y="1"/>
                  <a:pt x="67" y="3"/>
                  <a:pt x="67" y="3"/>
                </a:cubicBezTo>
                <a:cubicBezTo>
                  <a:pt x="67" y="3"/>
                  <a:pt x="67" y="3"/>
                  <a:pt x="67" y="3"/>
                </a:cubicBezTo>
                <a:cubicBezTo>
                  <a:pt x="67" y="4"/>
                  <a:pt x="67" y="4"/>
                  <a:pt x="67" y="4"/>
                </a:cubicBezTo>
                <a:cubicBezTo>
                  <a:pt x="67" y="4"/>
                  <a:pt x="67" y="8"/>
                  <a:pt x="67" y="9"/>
                </a:cubicBezTo>
                <a:cubicBezTo>
                  <a:pt x="67" y="9"/>
                  <a:pt x="67" y="9"/>
                  <a:pt x="67" y="9"/>
                </a:cubicBezTo>
                <a:cubicBezTo>
                  <a:pt x="67" y="11"/>
                  <a:pt x="66" y="11"/>
                  <a:pt x="65" y="11"/>
                </a:cubicBezTo>
                <a:cubicBezTo>
                  <a:pt x="65" y="12"/>
                  <a:pt x="65" y="12"/>
                  <a:pt x="65" y="12"/>
                </a:cubicBezTo>
                <a:cubicBezTo>
                  <a:pt x="63" y="12"/>
                  <a:pt x="60" y="13"/>
                  <a:pt x="57" y="14"/>
                </a:cubicBezTo>
                <a:cubicBezTo>
                  <a:pt x="56" y="14"/>
                  <a:pt x="56" y="14"/>
                  <a:pt x="56" y="14"/>
                </a:cubicBezTo>
                <a:cubicBezTo>
                  <a:pt x="56" y="14"/>
                  <a:pt x="56" y="14"/>
                  <a:pt x="56" y="14"/>
                </a:cubicBezTo>
                <a:cubicBezTo>
                  <a:pt x="56" y="14"/>
                  <a:pt x="55" y="14"/>
                  <a:pt x="55" y="14"/>
                </a:cubicBezTo>
                <a:cubicBezTo>
                  <a:pt x="53" y="14"/>
                  <a:pt x="53" y="12"/>
                  <a:pt x="53" y="12"/>
                </a:cubicBezTo>
                <a:cubicBezTo>
                  <a:pt x="53" y="12"/>
                  <a:pt x="53" y="12"/>
                  <a:pt x="53" y="12"/>
                </a:cubicBezTo>
                <a:cubicBezTo>
                  <a:pt x="53" y="12"/>
                  <a:pt x="52" y="11"/>
                  <a:pt x="51" y="8"/>
                </a:cubicBezTo>
                <a:cubicBezTo>
                  <a:pt x="51" y="8"/>
                  <a:pt x="51" y="8"/>
                  <a:pt x="51" y="8"/>
                </a:cubicBezTo>
                <a:cubicBezTo>
                  <a:pt x="51" y="8"/>
                  <a:pt x="51" y="8"/>
                  <a:pt x="51" y="8"/>
                </a:cubicBezTo>
                <a:cubicBezTo>
                  <a:pt x="51" y="8"/>
                  <a:pt x="51" y="8"/>
                  <a:pt x="51" y="8"/>
                </a:cubicBezTo>
                <a:cubicBezTo>
                  <a:pt x="51" y="8"/>
                  <a:pt x="51" y="8"/>
                  <a:pt x="51" y="8"/>
                </a:cubicBezTo>
                <a:cubicBezTo>
                  <a:pt x="50" y="7"/>
                  <a:pt x="49" y="7"/>
                  <a:pt x="48" y="7"/>
                </a:cubicBezTo>
                <a:cubicBezTo>
                  <a:pt x="48" y="7"/>
                  <a:pt x="48" y="7"/>
                  <a:pt x="48" y="7"/>
                </a:cubicBezTo>
                <a:cubicBezTo>
                  <a:pt x="48" y="7"/>
                  <a:pt x="47" y="7"/>
                  <a:pt x="47" y="7"/>
                </a:cubicBezTo>
                <a:cubicBezTo>
                  <a:pt x="47" y="7"/>
                  <a:pt x="42" y="10"/>
                  <a:pt x="40" y="11"/>
                </a:cubicBezTo>
                <a:cubicBezTo>
                  <a:pt x="39" y="11"/>
                  <a:pt x="38" y="12"/>
                  <a:pt x="38" y="13"/>
                </a:cubicBezTo>
                <a:cubicBezTo>
                  <a:pt x="38" y="14"/>
                  <a:pt x="39" y="14"/>
                  <a:pt x="39" y="14"/>
                </a:cubicBezTo>
                <a:cubicBezTo>
                  <a:pt x="39" y="14"/>
                  <a:pt x="40" y="18"/>
                  <a:pt x="41" y="19"/>
                </a:cubicBezTo>
                <a:cubicBezTo>
                  <a:pt x="41" y="19"/>
                  <a:pt x="41" y="19"/>
                  <a:pt x="41" y="19"/>
                </a:cubicBezTo>
                <a:cubicBezTo>
                  <a:pt x="41" y="20"/>
                  <a:pt x="41" y="20"/>
                  <a:pt x="41" y="20"/>
                </a:cubicBezTo>
                <a:cubicBezTo>
                  <a:pt x="41" y="21"/>
                  <a:pt x="41" y="22"/>
                  <a:pt x="40" y="22"/>
                </a:cubicBezTo>
                <a:cubicBezTo>
                  <a:pt x="39" y="23"/>
                  <a:pt x="36" y="25"/>
                  <a:pt x="33" y="27"/>
                </a:cubicBezTo>
                <a:cubicBezTo>
                  <a:pt x="33" y="28"/>
                  <a:pt x="33" y="28"/>
                  <a:pt x="33" y="28"/>
                </a:cubicBezTo>
                <a:cubicBezTo>
                  <a:pt x="33" y="28"/>
                  <a:pt x="33" y="28"/>
                  <a:pt x="33" y="28"/>
                </a:cubicBezTo>
                <a:cubicBezTo>
                  <a:pt x="33" y="28"/>
                  <a:pt x="33" y="28"/>
                  <a:pt x="33" y="28"/>
                </a:cubicBezTo>
                <a:cubicBezTo>
                  <a:pt x="32" y="28"/>
                  <a:pt x="32" y="28"/>
                  <a:pt x="31" y="28"/>
                </a:cubicBezTo>
                <a:cubicBezTo>
                  <a:pt x="31" y="28"/>
                  <a:pt x="31" y="28"/>
                  <a:pt x="31" y="28"/>
                </a:cubicBezTo>
                <a:cubicBezTo>
                  <a:pt x="30" y="28"/>
                  <a:pt x="29" y="28"/>
                  <a:pt x="29" y="28"/>
                </a:cubicBezTo>
                <a:cubicBezTo>
                  <a:pt x="26" y="24"/>
                  <a:pt x="26" y="24"/>
                  <a:pt x="26" y="24"/>
                </a:cubicBezTo>
                <a:cubicBezTo>
                  <a:pt x="25" y="24"/>
                  <a:pt x="24" y="24"/>
                  <a:pt x="24" y="24"/>
                </a:cubicBezTo>
                <a:cubicBezTo>
                  <a:pt x="23" y="24"/>
                  <a:pt x="22" y="24"/>
                  <a:pt x="22" y="24"/>
                </a:cubicBezTo>
                <a:cubicBezTo>
                  <a:pt x="22" y="24"/>
                  <a:pt x="19" y="28"/>
                  <a:pt x="17" y="31"/>
                </a:cubicBezTo>
                <a:cubicBezTo>
                  <a:pt x="17" y="31"/>
                  <a:pt x="17" y="31"/>
                  <a:pt x="17" y="31"/>
                </a:cubicBezTo>
                <a:cubicBezTo>
                  <a:pt x="17" y="31"/>
                  <a:pt x="17" y="31"/>
                  <a:pt x="17" y="31"/>
                </a:cubicBezTo>
                <a:cubicBezTo>
                  <a:pt x="16" y="32"/>
                  <a:pt x="16" y="32"/>
                  <a:pt x="16" y="33"/>
                </a:cubicBezTo>
                <a:cubicBezTo>
                  <a:pt x="16" y="34"/>
                  <a:pt x="17" y="35"/>
                  <a:pt x="17" y="35"/>
                </a:cubicBezTo>
                <a:cubicBezTo>
                  <a:pt x="17" y="35"/>
                  <a:pt x="20" y="37"/>
                  <a:pt x="21" y="38"/>
                </a:cubicBezTo>
                <a:cubicBezTo>
                  <a:pt x="21" y="39"/>
                  <a:pt x="22" y="39"/>
                  <a:pt x="22" y="40"/>
                </a:cubicBezTo>
                <a:cubicBezTo>
                  <a:pt x="22" y="41"/>
                  <a:pt x="21" y="42"/>
                  <a:pt x="21" y="42"/>
                </a:cubicBezTo>
                <a:cubicBezTo>
                  <a:pt x="20" y="43"/>
                  <a:pt x="18" y="46"/>
                  <a:pt x="17" y="49"/>
                </a:cubicBezTo>
                <a:cubicBezTo>
                  <a:pt x="16" y="51"/>
                  <a:pt x="15" y="51"/>
                  <a:pt x="14" y="51"/>
                </a:cubicBezTo>
                <a:cubicBezTo>
                  <a:pt x="14" y="51"/>
                  <a:pt x="13" y="51"/>
                  <a:pt x="13" y="51"/>
                </a:cubicBezTo>
                <a:cubicBezTo>
                  <a:pt x="13" y="51"/>
                  <a:pt x="11" y="50"/>
                  <a:pt x="9" y="49"/>
                </a:cubicBezTo>
                <a:cubicBezTo>
                  <a:pt x="8" y="49"/>
                  <a:pt x="8" y="49"/>
                  <a:pt x="8" y="49"/>
                </a:cubicBezTo>
                <a:cubicBezTo>
                  <a:pt x="6" y="49"/>
                  <a:pt x="6" y="51"/>
                  <a:pt x="6" y="51"/>
                </a:cubicBezTo>
                <a:cubicBezTo>
                  <a:pt x="6" y="51"/>
                  <a:pt x="4" y="56"/>
                  <a:pt x="3" y="58"/>
                </a:cubicBezTo>
                <a:cubicBezTo>
                  <a:pt x="2" y="61"/>
                  <a:pt x="4" y="62"/>
                  <a:pt x="4" y="62"/>
                </a:cubicBezTo>
                <a:cubicBezTo>
                  <a:pt x="4" y="62"/>
                  <a:pt x="8" y="63"/>
                  <a:pt x="10" y="64"/>
                </a:cubicBezTo>
                <a:cubicBezTo>
                  <a:pt x="11" y="64"/>
                  <a:pt x="11" y="67"/>
                  <a:pt x="11" y="67"/>
                </a:cubicBezTo>
                <a:cubicBezTo>
                  <a:pt x="11" y="68"/>
                  <a:pt x="10" y="72"/>
                  <a:pt x="10" y="75"/>
                </a:cubicBezTo>
                <a:cubicBezTo>
                  <a:pt x="10" y="78"/>
                  <a:pt x="8" y="78"/>
                  <a:pt x="8" y="78"/>
                </a:cubicBezTo>
                <a:cubicBezTo>
                  <a:pt x="8" y="78"/>
                  <a:pt x="8" y="78"/>
                  <a:pt x="8" y="78"/>
                </a:cubicBezTo>
                <a:cubicBezTo>
                  <a:pt x="8" y="78"/>
                  <a:pt x="6" y="78"/>
                  <a:pt x="3" y="79"/>
                </a:cubicBezTo>
                <a:cubicBezTo>
                  <a:pt x="0" y="79"/>
                  <a:pt x="0" y="82"/>
                  <a:pt x="0" y="82"/>
                </a:cubicBezTo>
                <a:cubicBezTo>
                  <a:pt x="0" y="82"/>
                  <a:pt x="1" y="86"/>
                  <a:pt x="1" y="89"/>
                </a:cubicBezTo>
                <a:cubicBezTo>
                  <a:pt x="1" y="92"/>
                  <a:pt x="3" y="92"/>
                  <a:pt x="3" y="92"/>
                </a:cubicBezTo>
                <a:cubicBezTo>
                  <a:pt x="4" y="92"/>
                  <a:pt x="4" y="92"/>
                  <a:pt x="4" y="92"/>
                </a:cubicBezTo>
                <a:cubicBezTo>
                  <a:pt x="4" y="92"/>
                  <a:pt x="7" y="92"/>
                  <a:pt x="8" y="92"/>
                </a:cubicBezTo>
                <a:cubicBezTo>
                  <a:pt x="9" y="92"/>
                  <a:pt x="9" y="92"/>
                  <a:pt x="9" y="92"/>
                </a:cubicBezTo>
                <a:cubicBezTo>
                  <a:pt x="10" y="92"/>
                  <a:pt x="11" y="92"/>
                  <a:pt x="12" y="94"/>
                </a:cubicBezTo>
                <a:cubicBezTo>
                  <a:pt x="12" y="96"/>
                  <a:pt x="14" y="100"/>
                  <a:pt x="14" y="103"/>
                </a:cubicBezTo>
                <a:cubicBezTo>
                  <a:pt x="14" y="105"/>
                  <a:pt x="13" y="106"/>
                  <a:pt x="13" y="106"/>
                </a:cubicBezTo>
                <a:cubicBezTo>
                  <a:pt x="13" y="106"/>
                  <a:pt x="11" y="106"/>
                  <a:pt x="8" y="108"/>
                </a:cubicBezTo>
                <a:cubicBezTo>
                  <a:pt x="6" y="109"/>
                  <a:pt x="7" y="112"/>
                  <a:pt x="7" y="112"/>
                </a:cubicBezTo>
                <a:cubicBezTo>
                  <a:pt x="7" y="112"/>
                  <a:pt x="10" y="117"/>
                  <a:pt x="11" y="119"/>
                </a:cubicBezTo>
                <a:cubicBezTo>
                  <a:pt x="11" y="120"/>
                  <a:pt x="12" y="120"/>
                  <a:pt x="13" y="120"/>
                </a:cubicBezTo>
                <a:cubicBezTo>
                  <a:pt x="14" y="120"/>
                  <a:pt x="15" y="120"/>
                  <a:pt x="15" y="120"/>
                </a:cubicBezTo>
                <a:cubicBezTo>
                  <a:pt x="15" y="120"/>
                  <a:pt x="18" y="118"/>
                  <a:pt x="19" y="118"/>
                </a:cubicBezTo>
                <a:cubicBezTo>
                  <a:pt x="20" y="117"/>
                  <a:pt x="20" y="117"/>
                  <a:pt x="20" y="117"/>
                </a:cubicBezTo>
                <a:cubicBezTo>
                  <a:pt x="21" y="117"/>
                  <a:pt x="22" y="118"/>
                  <a:pt x="23" y="119"/>
                </a:cubicBezTo>
                <a:cubicBezTo>
                  <a:pt x="23" y="120"/>
                  <a:pt x="26" y="124"/>
                  <a:pt x="28" y="126"/>
                </a:cubicBezTo>
                <a:cubicBezTo>
                  <a:pt x="29" y="128"/>
                  <a:pt x="28" y="129"/>
                  <a:pt x="28" y="129"/>
                </a:cubicBezTo>
                <a:cubicBezTo>
                  <a:pt x="28" y="129"/>
                  <a:pt x="26" y="131"/>
                  <a:pt x="25" y="133"/>
                </a:cubicBezTo>
                <a:cubicBezTo>
                  <a:pt x="23" y="135"/>
                  <a:pt x="25" y="137"/>
                  <a:pt x="25" y="137"/>
                </a:cubicBezTo>
                <a:cubicBezTo>
                  <a:pt x="25" y="137"/>
                  <a:pt x="29" y="140"/>
                  <a:pt x="31" y="142"/>
                </a:cubicBezTo>
                <a:cubicBezTo>
                  <a:pt x="32" y="143"/>
                  <a:pt x="32" y="143"/>
                  <a:pt x="33" y="143"/>
                </a:cubicBezTo>
                <a:cubicBezTo>
                  <a:pt x="34" y="143"/>
                  <a:pt x="35" y="142"/>
                  <a:pt x="35" y="142"/>
                </a:cubicBezTo>
                <a:cubicBezTo>
                  <a:pt x="35" y="142"/>
                  <a:pt x="38" y="138"/>
                  <a:pt x="39" y="138"/>
                </a:cubicBezTo>
                <a:cubicBezTo>
                  <a:pt x="39" y="137"/>
                  <a:pt x="39" y="137"/>
                  <a:pt x="40" y="137"/>
                </a:cubicBezTo>
                <a:cubicBezTo>
                  <a:pt x="41" y="137"/>
                  <a:pt x="41" y="137"/>
                  <a:pt x="42" y="138"/>
                </a:cubicBezTo>
                <a:cubicBezTo>
                  <a:pt x="43" y="138"/>
                  <a:pt x="47" y="141"/>
                  <a:pt x="49" y="142"/>
                </a:cubicBezTo>
                <a:cubicBezTo>
                  <a:pt x="52" y="143"/>
                  <a:pt x="51" y="145"/>
                  <a:pt x="51" y="145"/>
                </a:cubicBezTo>
                <a:cubicBezTo>
                  <a:pt x="51" y="145"/>
                  <a:pt x="51" y="146"/>
                  <a:pt x="50" y="149"/>
                </a:cubicBezTo>
                <a:cubicBezTo>
                  <a:pt x="49" y="153"/>
                  <a:pt x="51" y="153"/>
                  <a:pt x="51" y="153"/>
                </a:cubicBezTo>
                <a:cubicBezTo>
                  <a:pt x="51" y="153"/>
                  <a:pt x="56" y="155"/>
                  <a:pt x="59" y="156"/>
                </a:cubicBezTo>
                <a:cubicBezTo>
                  <a:pt x="59" y="156"/>
                  <a:pt x="59" y="156"/>
                  <a:pt x="60" y="156"/>
                </a:cubicBezTo>
                <a:cubicBezTo>
                  <a:pt x="62" y="156"/>
                  <a:pt x="62" y="154"/>
                  <a:pt x="62" y="154"/>
                </a:cubicBezTo>
                <a:cubicBezTo>
                  <a:pt x="62" y="154"/>
                  <a:pt x="63" y="151"/>
                  <a:pt x="64" y="149"/>
                </a:cubicBezTo>
                <a:cubicBezTo>
                  <a:pt x="64" y="148"/>
                  <a:pt x="65" y="148"/>
                  <a:pt x="66" y="148"/>
                </a:cubicBezTo>
                <a:cubicBezTo>
                  <a:pt x="67" y="148"/>
                  <a:pt x="68" y="148"/>
                  <a:pt x="68" y="148"/>
                </a:cubicBezTo>
                <a:cubicBezTo>
                  <a:pt x="69" y="148"/>
                  <a:pt x="72" y="148"/>
                  <a:pt x="76" y="149"/>
                </a:cubicBezTo>
                <a:cubicBezTo>
                  <a:pt x="79" y="149"/>
                  <a:pt x="78" y="151"/>
                  <a:pt x="78" y="151"/>
                </a:cubicBezTo>
                <a:cubicBezTo>
                  <a:pt x="78" y="151"/>
                  <a:pt x="79" y="154"/>
                  <a:pt x="79" y="156"/>
                </a:cubicBezTo>
                <a:cubicBezTo>
                  <a:pt x="79" y="158"/>
                  <a:pt x="81" y="159"/>
                  <a:pt x="82" y="159"/>
                </a:cubicBezTo>
                <a:cubicBezTo>
                  <a:pt x="82" y="159"/>
                  <a:pt x="82" y="159"/>
                  <a:pt x="82" y="159"/>
                </a:cubicBezTo>
                <a:cubicBezTo>
                  <a:pt x="82" y="159"/>
                  <a:pt x="86" y="158"/>
                  <a:pt x="89" y="158"/>
                </a:cubicBezTo>
                <a:cubicBezTo>
                  <a:pt x="93" y="158"/>
                  <a:pt x="92" y="155"/>
                  <a:pt x="92" y="155"/>
                </a:cubicBezTo>
                <a:cubicBezTo>
                  <a:pt x="92" y="155"/>
                  <a:pt x="92" y="152"/>
                  <a:pt x="92" y="150"/>
                </a:cubicBezTo>
                <a:cubicBezTo>
                  <a:pt x="92" y="148"/>
                  <a:pt x="94" y="147"/>
                  <a:pt x="95" y="147"/>
                </a:cubicBezTo>
                <a:cubicBezTo>
                  <a:pt x="96" y="147"/>
                  <a:pt x="99" y="146"/>
                  <a:pt x="102" y="145"/>
                </a:cubicBezTo>
                <a:cubicBezTo>
                  <a:pt x="103" y="145"/>
                  <a:pt x="103" y="145"/>
                  <a:pt x="104" y="145"/>
                </a:cubicBezTo>
                <a:cubicBezTo>
                  <a:pt x="106" y="145"/>
                  <a:pt x="106" y="146"/>
                  <a:pt x="106" y="146"/>
                </a:cubicBezTo>
                <a:cubicBezTo>
                  <a:pt x="106" y="146"/>
                  <a:pt x="107" y="149"/>
                  <a:pt x="108" y="151"/>
                </a:cubicBezTo>
                <a:cubicBezTo>
                  <a:pt x="109" y="152"/>
                  <a:pt x="110" y="152"/>
                  <a:pt x="110" y="152"/>
                </a:cubicBezTo>
                <a:cubicBezTo>
                  <a:pt x="111" y="152"/>
                  <a:pt x="112" y="152"/>
                  <a:pt x="112" y="152"/>
                </a:cubicBezTo>
                <a:cubicBezTo>
                  <a:pt x="112" y="152"/>
                  <a:pt x="117" y="149"/>
                  <a:pt x="119" y="148"/>
                </a:cubicBezTo>
                <a:cubicBezTo>
                  <a:pt x="122" y="147"/>
                  <a:pt x="120" y="144"/>
                  <a:pt x="120" y="144"/>
                </a:cubicBezTo>
                <a:cubicBezTo>
                  <a:pt x="120" y="144"/>
                  <a:pt x="119" y="141"/>
                  <a:pt x="118" y="140"/>
                </a:cubicBezTo>
                <a:cubicBezTo>
                  <a:pt x="117" y="138"/>
                  <a:pt x="118" y="137"/>
                  <a:pt x="119" y="136"/>
                </a:cubicBezTo>
                <a:cubicBezTo>
                  <a:pt x="121" y="135"/>
                  <a:pt x="124" y="132"/>
                  <a:pt x="126" y="131"/>
                </a:cubicBezTo>
                <a:cubicBezTo>
                  <a:pt x="126" y="131"/>
                  <a:pt x="126" y="131"/>
                  <a:pt x="126" y="131"/>
                </a:cubicBezTo>
                <a:cubicBezTo>
                  <a:pt x="127" y="130"/>
                  <a:pt x="127" y="130"/>
                  <a:pt x="128" y="130"/>
                </a:cubicBezTo>
                <a:cubicBezTo>
                  <a:pt x="128" y="130"/>
                  <a:pt x="128" y="130"/>
                  <a:pt x="128" y="130"/>
                </a:cubicBezTo>
                <a:cubicBezTo>
                  <a:pt x="128" y="130"/>
                  <a:pt x="128" y="130"/>
                  <a:pt x="128" y="130"/>
                </a:cubicBezTo>
                <a:cubicBezTo>
                  <a:pt x="128" y="130"/>
                  <a:pt x="128" y="130"/>
                  <a:pt x="128" y="130"/>
                </a:cubicBezTo>
                <a:cubicBezTo>
                  <a:pt x="129" y="130"/>
                  <a:pt x="129" y="131"/>
                  <a:pt x="129" y="131"/>
                </a:cubicBezTo>
                <a:cubicBezTo>
                  <a:pt x="129" y="131"/>
                  <a:pt x="131" y="132"/>
                  <a:pt x="133" y="134"/>
                </a:cubicBezTo>
                <a:cubicBezTo>
                  <a:pt x="134" y="135"/>
                  <a:pt x="134" y="135"/>
                  <a:pt x="135" y="135"/>
                </a:cubicBezTo>
                <a:cubicBezTo>
                  <a:pt x="135" y="135"/>
                  <a:pt x="135" y="135"/>
                  <a:pt x="135" y="135"/>
                </a:cubicBezTo>
                <a:cubicBezTo>
                  <a:pt x="136" y="135"/>
                  <a:pt x="137" y="134"/>
                  <a:pt x="137" y="134"/>
                </a:cubicBezTo>
                <a:cubicBezTo>
                  <a:pt x="137" y="134"/>
                  <a:pt x="141" y="129"/>
                  <a:pt x="142" y="127"/>
                </a:cubicBezTo>
                <a:cubicBezTo>
                  <a:pt x="143" y="127"/>
                  <a:pt x="143" y="126"/>
                  <a:pt x="143" y="126"/>
                </a:cubicBezTo>
                <a:cubicBezTo>
                  <a:pt x="143" y="125"/>
                  <a:pt x="142" y="124"/>
                  <a:pt x="142" y="124"/>
                </a:cubicBezTo>
                <a:cubicBezTo>
                  <a:pt x="142" y="124"/>
                  <a:pt x="139" y="121"/>
                  <a:pt x="138" y="120"/>
                </a:cubicBezTo>
                <a:cubicBezTo>
                  <a:pt x="137" y="120"/>
                  <a:pt x="137" y="119"/>
                  <a:pt x="137" y="119"/>
                </a:cubicBezTo>
                <a:cubicBezTo>
                  <a:pt x="137" y="118"/>
                  <a:pt x="138" y="117"/>
                  <a:pt x="138" y="117"/>
                </a:cubicBezTo>
                <a:cubicBezTo>
                  <a:pt x="139" y="116"/>
                  <a:pt x="141" y="111"/>
                  <a:pt x="142" y="109"/>
                </a:cubicBezTo>
                <a:cubicBezTo>
                  <a:pt x="142" y="109"/>
                  <a:pt x="142" y="109"/>
                  <a:pt x="142" y="109"/>
                </a:cubicBezTo>
                <a:cubicBezTo>
                  <a:pt x="142" y="109"/>
                  <a:pt x="142" y="109"/>
                  <a:pt x="142" y="109"/>
                </a:cubicBezTo>
                <a:cubicBezTo>
                  <a:pt x="142" y="109"/>
                  <a:pt x="142" y="109"/>
                  <a:pt x="142" y="109"/>
                </a:cubicBezTo>
                <a:cubicBezTo>
                  <a:pt x="142" y="109"/>
                  <a:pt x="142" y="109"/>
                  <a:pt x="142" y="109"/>
                </a:cubicBezTo>
                <a:cubicBezTo>
                  <a:pt x="143" y="108"/>
                  <a:pt x="144" y="107"/>
                  <a:pt x="144" y="107"/>
                </a:cubicBezTo>
                <a:cubicBezTo>
                  <a:pt x="144" y="107"/>
                  <a:pt x="144" y="107"/>
                  <a:pt x="144" y="107"/>
                </a:cubicBezTo>
                <a:cubicBezTo>
                  <a:pt x="145" y="107"/>
                  <a:pt x="146" y="108"/>
                  <a:pt x="146" y="108"/>
                </a:cubicBezTo>
                <a:cubicBezTo>
                  <a:pt x="146" y="108"/>
                  <a:pt x="147" y="108"/>
                  <a:pt x="150" y="109"/>
                </a:cubicBezTo>
                <a:cubicBezTo>
                  <a:pt x="150" y="109"/>
                  <a:pt x="150" y="109"/>
                  <a:pt x="150" y="109"/>
                </a:cubicBezTo>
                <a:cubicBezTo>
                  <a:pt x="150" y="109"/>
                  <a:pt x="150" y="109"/>
                  <a:pt x="150" y="109"/>
                </a:cubicBezTo>
                <a:cubicBezTo>
                  <a:pt x="150" y="109"/>
                  <a:pt x="151" y="109"/>
                  <a:pt x="151" y="109"/>
                </a:cubicBezTo>
                <a:cubicBezTo>
                  <a:pt x="151" y="109"/>
                  <a:pt x="151" y="109"/>
                  <a:pt x="151" y="109"/>
                </a:cubicBezTo>
                <a:cubicBezTo>
                  <a:pt x="153" y="109"/>
                  <a:pt x="153" y="108"/>
                  <a:pt x="153" y="107"/>
                </a:cubicBezTo>
                <a:cubicBezTo>
                  <a:pt x="153" y="107"/>
                  <a:pt x="155" y="103"/>
                  <a:pt x="156" y="100"/>
                </a:cubicBezTo>
                <a:cubicBezTo>
                  <a:pt x="156" y="99"/>
                  <a:pt x="156" y="99"/>
                  <a:pt x="156" y="99"/>
                </a:cubicBezTo>
                <a:cubicBezTo>
                  <a:pt x="156" y="97"/>
                  <a:pt x="154" y="96"/>
                  <a:pt x="154" y="96"/>
                </a:cubicBezTo>
                <a:cubicBezTo>
                  <a:pt x="149" y="95"/>
                  <a:pt x="149" y="95"/>
                  <a:pt x="149" y="95"/>
                </a:cubicBezTo>
                <a:cubicBezTo>
                  <a:pt x="148" y="95"/>
                  <a:pt x="148" y="94"/>
                  <a:pt x="148" y="92"/>
                </a:cubicBezTo>
                <a:cubicBezTo>
                  <a:pt x="148" y="92"/>
                  <a:pt x="148" y="92"/>
                  <a:pt x="148" y="92"/>
                </a:cubicBezTo>
                <a:cubicBezTo>
                  <a:pt x="148" y="90"/>
                  <a:pt x="149" y="85"/>
                  <a:pt x="149" y="83"/>
                </a:cubicBezTo>
                <a:cubicBezTo>
                  <a:pt x="149" y="83"/>
                  <a:pt x="149" y="83"/>
                  <a:pt x="149" y="83"/>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1"/>
                  <a:pt x="150" y="81"/>
                  <a:pt x="150" y="81"/>
                </a:cubicBezTo>
                <a:cubicBezTo>
                  <a:pt x="150" y="80"/>
                  <a:pt x="150" y="80"/>
                  <a:pt x="150"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3" y="80"/>
                  <a:pt x="156" y="80"/>
                </a:cubicBezTo>
                <a:cubicBezTo>
                  <a:pt x="158" y="80"/>
                  <a:pt x="159" y="78"/>
                  <a:pt x="159" y="77"/>
                </a:cubicBezTo>
                <a:cubicBezTo>
                  <a:pt x="159" y="77"/>
                  <a:pt x="159" y="77"/>
                  <a:pt x="159" y="77"/>
                </a:cubicBezTo>
                <a:close/>
                <a:moveTo>
                  <a:pt x="126" y="70"/>
                </a:moveTo>
                <a:cubicBezTo>
                  <a:pt x="87" y="74"/>
                  <a:pt x="87" y="74"/>
                  <a:pt x="87" y="74"/>
                </a:cubicBezTo>
                <a:cubicBezTo>
                  <a:pt x="86" y="73"/>
                  <a:pt x="85" y="72"/>
                  <a:pt x="84" y="71"/>
                </a:cubicBezTo>
                <a:cubicBezTo>
                  <a:pt x="88" y="32"/>
                  <a:pt x="88" y="32"/>
                  <a:pt x="88" y="32"/>
                </a:cubicBezTo>
                <a:cubicBezTo>
                  <a:pt x="107" y="36"/>
                  <a:pt x="122" y="51"/>
                  <a:pt x="126" y="70"/>
                </a:cubicBezTo>
                <a:close/>
                <a:moveTo>
                  <a:pt x="69" y="32"/>
                </a:moveTo>
                <a:cubicBezTo>
                  <a:pt x="73" y="71"/>
                  <a:pt x="73" y="71"/>
                  <a:pt x="73" y="71"/>
                </a:cubicBezTo>
                <a:cubicBezTo>
                  <a:pt x="72" y="72"/>
                  <a:pt x="71" y="73"/>
                  <a:pt x="70" y="74"/>
                </a:cubicBezTo>
                <a:cubicBezTo>
                  <a:pt x="30" y="70"/>
                  <a:pt x="30" y="70"/>
                  <a:pt x="30" y="70"/>
                </a:cubicBezTo>
                <a:cubicBezTo>
                  <a:pt x="34" y="51"/>
                  <a:pt x="49" y="35"/>
                  <a:pt x="69" y="32"/>
                </a:cubicBezTo>
                <a:close/>
                <a:moveTo>
                  <a:pt x="31" y="89"/>
                </a:moveTo>
                <a:cubicBezTo>
                  <a:pt x="70" y="86"/>
                  <a:pt x="70" y="86"/>
                  <a:pt x="70" y="86"/>
                </a:cubicBezTo>
                <a:cubicBezTo>
                  <a:pt x="71" y="87"/>
                  <a:pt x="72" y="88"/>
                  <a:pt x="73" y="88"/>
                </a:cubicBezTo>
                <a:cubicBezTo>
                  <a:pt x="69" y="127"/>
                  <a:pt x="69" y="127"/>
                  <a:pt x="69" y="127"/>
                </a:cubicBezTo>
                <a:cubicBezTo>
                  <a:pt x="50" y="123"/>
                  <a:pt x="35" y="108"/>
                  <a:pt x="31" y="89"/>
                </a:cubicBezTo>
                <a:close/>
                <a:moveTo>
                  <a:pt x="88" y="127"/>
                </a:moveTo>
                <a:cubicBezTo>
                  <a:pt x="84" y="88"/>
                  <a:pt x="84" y="88"/>
                  <a:pt x="84" y="88"/>
                </a:cubicBezTo>
                <a:cubicBezTo>
                  <a:pt x="85" y="88"/>
                  <a:pt x="86" y="87"/>
                  <a:pt x="87" y="86"/>
                </a:cubicBezTo>
                <a:cubicBezTo>
                  <a:pt x="126" y="89"/>
                  <a:pt x="126" y="89"/>
                  <a:pt x="126" y="89"/>
                </a:cubicBezTo>
                <a:cubicBezTo>
                  <a:pt x="122" y="108"/>
                  <a:pt x="107" y="123"/>
                  <a:pt x="88" y="127"/>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2" name="Freeform 20"/>
          <p:cNvSpPr>
            <a:spLocks noEditPoints="1"/>
          </p:cNvSpPr>
          <p:nvPr userDrawn="1"/>
        </p:nvSpPr>
        <p:spPr bwMode="auto">
          <a:xfrm flipH="1">
            <a:off x="2228805" y="4205783"/>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3" name="Freeform 21"/>
          <p:cNvSpPr>
            <a:spLocks/>
          </p:cNvSpPr>
          <p:nvPr userDrawn="1"/>
        </p:nvSpPr>
        <p:spPr bwMode="auto">
          <a:xfrm flipH="1">
            <a:off x="2404549" y="4400592"/>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4" name="Freeform 22"/>
          <p:cNvSpPr>
            <a:spLocks/>
          </p:cNvSpPr>
          <p:nvPr userDrawn="1"/>
        </p:nvSpPr>
        <p:spPr bwMode="auto">
          <a:xfrm flipH="1">
            <a:off x="2417683" y="4400592"/>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5" name="Freeform 7"/>
          <p:cNvSpPr>
            <a:spLocks noEditPoints="1"/>
          </p:cNvSpPr>
          <p:nvPr userDrawn="1"/>
        </p:nvSpPr>
        <p:spPr bwMode="auto">
          <a:xfrm flipH="1">
            <a:off x="4223104" y="2233453"/>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6" name="Freeform 10"/>
          <p:cNvSpPr>
            <a:spLocks noEditPoints="1"/>
          </p:cNvSpPr>
          <p:nvPr userDrawn="1"/>
        </p:nvSpPr>
        <p:spPr bwMode="auto">
          <a:xfrm flipH="1">
            <a:off x="5503002" y="2535516"/>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7" name="Freeform 11"/>
          <p:cNvSpPr>
            <a:spLocks noEditPoints="1"/>
          </p:cNvSpPr>
          <p:nvPr userDrawn="1"/>
        </p:nvSpPr>
        <p:spPr bwMode="auto">
          <a:xfrm flipH="1">
            <a:off x="5166761" y="4301916"/>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8" name="Freeform 12"/>
          <p:cNvSpPr>
            <a:spLocks noEditPoints="1"/>
          </p:cNvSpPr>
          <p:nvPr userDrawn="1"/>
        </p:nvSpPr>
        <p:spPr bwMode="auto">
          <a:xfrm flipH="1">
            <a:off x="5711424" y="1716886"/>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9" name="Freeform 13"/>
          <p:cNvSpPr>
            <a:spLocks noEditPoints="1"/>
          </p:cNvSpPr>
          <p:nvPr userDrawn="1"/>
        </p:nvSpPr>
        <p:spPr bwMode="auto">
          <a:xfrm flipH="1">
            <a:off x="4470828" y="882931"/>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0" name="Freeform 14"/>
          <p:cNvSpPr>
            <a:spLocks noEditPoints="1"/>
          </p:cNvSpPr>
          <p:nvPr userDrawn="1"/>
        </p:nvSpPr>
        <p:spPr bwMode="auto">
          <a:xfrm flipH="1">
            <a:off x="4848477" y="3673717"/>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1" name="Freeform 15"/>
          <p:cNvSpPr>
            <a:spLocks noEditPoints="1"/>
          </p:cNvSpPr>
          <p:nvPr userDrawn="1"/>
        </p:nvSpPr>
        <p:spPr bwMode="auto">
          <a:xfrm flipH="1">
            <a:off x="3433720" y="1489244"/>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2" name="Freeform 16"/>
          <p:cNvSpPr>
            <a:spLocks noEditPoints="1"/>
          </p:cNvSpPr>
          <p:nvPr userDrawn="1"/>
        </p:nvSpPr>
        <p:spPr bwMode="auto">
          <a:xfrm flipH="1">
            <a:off x="5232487" y="3187792"/>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3" name="Freeform 17"/>
          <p:cNvSpPr>
            <a:spLocks/>
          </p:cNvSpPr>
          <p:nvPr userDrawn="1"/>
        </p:nvSpPr>
        <p:spPr bwMode="auto">
          <a:xfrm flipH="1">
            <a:off x="6200229" y="1235339"/>
            <a:ext cx="63038" cy="41589"/>
          </a:xfrm>
          <a:custGeom>
            <a:avLst/>
            <a:gdLst>
              <a:gd name="T0" fmla="*/ 5 w 5"/>
              <a:gd name="T1" fmla="*/ 0 h 8"/>
              <a:gd name="T2" fmla="*/ 1 w 5"/>
              <a:gd name="T3" fmla="*/ 3 h 8"/>
              <a:gd name="T4" fmla="*/ 2 w 5"/>
              <a:gd name="T5" fmla="*/ 8 h 8"/>
              <a:gd name="T6" fmla="*/ 5 w 5"/>
              <a:gd name="T7" fmla="*/ 0 h 8"/>
            </a:gdLst>
            <a:ahLst/>
            <a:cxnLst>
              <a:cxn ang="0">
                <a:pos x="T0" y="T1"/>
              </a:cxn>
              <a:cxn ang="0">
                <a:pos x="T2" y="T3"/>
              </a:cxn>
              <a:cxn ang="0">
                <a:pos x="T4" y="T5"/>
              </a:cxn>
              <a:cxn ang="0">
                <a:pos x="T6" y="T7"/>
              </a:cxn>
            </a:cxnLst>
            <a:rect l="0" t="0" r="r" b="b"/>
            <a:pathLst>
              <a:path w="5" h="8">
                <a:moveTo>
                  <a:pt x="5" y="0"/>
                </a:moveTo>
                <a:cubicBezTo>
                  <a:pt x="3" y="0"/>
                  <a:pt x="1" y="1"/>
                  <a:pt x="1" y="3"/>
                </a:cubicBezTo>
                <a:cubicBezTo>
                  <a:pt x="0" y="5"/>
                  <a:pt x="1" y="7"/>
                  <a:pt x="2" y="8"/>
                </a:cubicBezTo>
                <a:lnTo>
                  <a:pt x="5"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4" name="Freeform 18"/>
          <p:cNvSpPr>
            <a:spLocks/>
          </p:cNvSpPr>
          <p:nvPr userDrawn="1"/>
        </p:nvSpPr>
        <p:spPr bwMode="auto">
          <a:xfrm flipH="1">
            <a:off x="6224306" y="1239717"/>
            <a:ext cx="63038" cy="41589"/>
          </a:xfrm>
          <a:custGeom>
            <a:avLst/>
            <a:gdLst>
              <a:gd name="T0" fmla="*/ 3 w 6"/>
              <a:gd name="T1" fmla="*/ 0 h 8"/>
              <a:gd name="T2" fmla="*/ 0 w 6"/>
              <a:gd name="T3" fmla="*/ 8 h 8"/>
              <a:gd name="T4" fmla="*/ 5 w 6"/>
              <a:gd name="T5" fmla="*/ 5 h 8"/>
              <a:gd name="T6" fmla="*/ 3 w 6"/>
              <a:gd name="T7" fmla="*/ 0 h 8"/>
            </a:gdLst>
            <a:ahLst/>
            <a:cxnLst>
              <a:cxn ang="0">
                <a:pos x="T0" y="T1"/>
              </a:cxn>
              <a:cxn ang="0">
                <a:pos x="T2" y="T3"/>
              </a:cxn>
              <a:cxn ang="0">
                <a:pos x="T4" y="T5"/>
              </a:cxn>
              <a:cxn ang="0">
                <a:pos x="T6" y="T7"/>
              </a:cxn>
            </a:cxnLst>
            <a:rect l="0" t="0" r="r" b="b"/>
            <a:pathLst>
              <a:path w="6" h="8">
                <a:moveTo>
                  <a:pt x="3" y="0"/>
                </a:moveTo>
                <a:cubicBezTo>
                  <a:pt x="0" y="8"/>
                  <a:pt x="0" y="8"/>
                  <a:pt x="0" y="8"/>
                </a:cubicBezTo>
                <a:cubicBezTo>
                  <a:pt x="2" y="8"/>
                  <a:pt x="4" y="7"/>
                  <a:pt x="5" y="5"/>
                </a:cubicBezTo>
                <a:cubicBezTo>
                  <a:pt x="6" y="3"/>
                  <a:pt x="5" y="1"/>
                  <a:pt x="3"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5" name="Freeform 19"/>
          <p:cNvSpPr>
            <a:spLocks noEditPoints="1"/>
          </p:cNvSpPr>
          <p:nvPr userDrawn="1"/>
        </p:nvSpPr>
        <p:spPr bwMode="auto">
          <a:xfrm flipH="1">
            <a:off x="5821744" y="819457"/>
            <a:ext cx="850650" cy="825199"/>
          </a:xfrm>
          <a:custGeom>
            <a:avLst/>
            <a:gdLst>
              <a:gd name="T0" fmla="*/ 158 w 159"/>
              <a:gd name="T1" fmla="*/ 69 h 159"/>
              <a:gd name="T2" fmla="*/ 149 w 159"/>
              <a:gd name="T3" fmla="*/ 67 h 159"/>
              <a:gd name="T4" fmla="*/ 151 w 159"/>
              <a:gd name="T5" fmla="*/ 50 h 159"/>
              <a:gd name="T6" fmla="*/ 148 w 159"/>
              <a:gd name="T7" fmla="*/ 39 h 159"/>
              <a:gd name="T8" fmla="*/ 140 w 159"/>
              <a:gd name="T9" fmla="*/ 41 h 159"/>
              <a:gd name="T10" fmla="*/ 136 w 159"/>
              <a:gd name="T11" fmla="*/ 40 h 159"/>
              <a:gd name="T12" fmla="*/ 134 w 159"/>
              <a:gd name="T13" fmla="*/ 25 h 159"/>
              <a:gd name="T14" fmla="*/ 127 w 159"/>
              <a:gd name="T15" fmla="*/ 16 h 159"/>
              <a:gd name="T16" fmla="*/ 124 w 159"/>
              <a:gd name="T17" fmla="*/ 17 h 159"/>
              <a:gd name="T18" fmla="*/ 108 w 159"/>
              <a:gd name="T19" fmla="*/ 14 h 159"/>
              <a:gd name="T20" fmla="*/ 108 w 159"/>
              <a:gd name="T21" fmla="*/ 5 h 159"/>
              <a:gd name="T22" fmla="*/ 99 w 159"/>
              <a:gd name="T23" fmla="*/ 3 h 159"/>
              <a:gd name="T24" fmla="*/ 92 w 159"/>
              <a:gd name="T25" fmla="*/ 11 h 159"/>
              <a:gd name="T26" fmla="*/ 78 w 159"/>
              <a:gd name="T27" fmla="*/ 0 h 159"/>
              <a:gd name="T28" fmla="*/ 67 w 159"/>
              <a:gd name="T29" fmla="*/ 3 h 159"/>
              <a:gd name="T30" fmla="*/ 65 w 159"/>
              <a:gd name="T31" fmla="*/ 12 h 159"/>
              <a:gd name="T32" fmla="*/ 53 w 159"/>
              <a:gd name="T33" fmla="*/ 12 h 159"/>
              <a:gd name="T34" fmla="*/ 51 w 159"/>
              <a:gd name="T35" fmla="*/ 8 h 159"/>
              <a:gd name="T36" fmla="*/ 40 w 159"/>
              <a:gd name="T37" fmla="*/ 11 h 159"/>
              <a:gd name="T38" fmla="*/ 41 w 159"/>
              <a:gd name="T39" fmla="*/ 20 h 159"/>
              <a:gd name="T40" fmla="*/ 33 w 159"/>
              <a:gd name="T41" fmla="*/ 28 h 159"/>
              <a:gd name="T42" fmla="*/ 24 w 159"/>
              <a:gd name="T43" fmla="*/ 24 h 159"/>
              <a:gd name="T44" fmla="*/ 16 w 159"/>
              <a:gd name="T45" fmla="*/ 33 h 159"/>
              <a:gd name="T46" fmla="*/ 17 w 159"/>
              <a:gd name="T47" fmla="*/ 49 h 159"/>
              <a:gd name="T48" fmla="*/ 6 w 159"/>
              <a:gd name="T49" fmla="*/ 51 h 159"/>
              <a:gd name="T50" fmla="*/ 10 w 159"/>
              <a:gd name="T51" fmla="*/ 75 h 159"/>
              <a:gd name="T52" fmla="*/ 1 w 159"/>
              <a:gd name="T53" fmla="*/ 89 h 159"/>
              <a:gd name="T54" fmla="*/ 12 w 159"/>
              <a:gd name="T55" fmla="*/ 94 h 159"/>
              <a:gd name="T56" fmla="*/ 11 w 159"/>
              <a:gd name="T57" fmla="*/ 119 h 159"/>
              <a:gd name="T58" fmla="*/ 23 w 159"/>
              <a:gd name="T59" fmla="*/ 119 h 159"/>
              <a:gd name="T60" fmla="*/ 31 w 159"/>
              <a:gd name="T61" fmla="*/ 142 h 159"/>
              <a:gd name="T62" fmla="*/ 42 w 159"/>
              <a:gd name="T63" fmla="*/ 138 h 159"/>
              <a:gd name="T64" fmla="*/ 59 w 159"/>
              <a:gd name="T65" fmla="*/ 156 h 159"/>
              <a:gd name="T66" fmla="*/ 68 w 159"/>
              <a:gd name="T67" fmla="*/ 148 h 159"/>
              <a:gd name="T68" fmla="*/ 82 w 159"/>
              <a:gd name="T69" fmla="*/ 159 h 159"/>
              <a:gd name="T70" fmla="*/ 102 w 159"/>
              <a:gd name="T71" fmla="*/ 145 h 159"/>
              <a:gd name="T72" fmla="*/ 112 w 159"/>
              <a:gd name="T73" fmla="*/ 152 h 159"/>
              <a:gd name="T74" fmla="*/ 126 w 159"/>
              <a:gd name="T75" fmla="*/ 131 h 159"/>
              <a:gd name="T76" fmla="*/ 128 w 159"/>
              <a:gd name="T77" fmla="*/ 130 h 159"/>
              <a:gd name="T78" fmla="*/ 137 w 159"/>
              <a:gd name="T79" fmla="*/ 134 h 159"/>
              <a:gd name="T80" fmla="*/ 137 w 159"/>
              <a:gd name="T81" fmla="*/ 119 h 159"/>
              <a:gd name="T82" fmla="*/ 142 w 159"/>
              <a:gd name="T83" fmla="*/ 109 h 159"/>
              <a:gd name="T84" fmla="*/ 150 w 159"/>
              <a:gd name="T85" fmla="*/ 109 h 159"/>
              <a:gd name="T86" fmla="*/ 153 w 159"/>
              <a:gd name="T87" fmla="*/ 107 h 159"/>
              <a:gd name="T88" fmla="*/ 148 w 159"/>
              <a:gd name="T89" fmla="*/ 92 h 159"/>
              <a:gd name="T90" fmla="*/ 149 w 159"/>
              <a:gd name="T91" fmla="*/ 82 h 159"/>
              <a:gd name="T92" fmla="*/ 149 w 159"/>
              <a:gd name="T93" fmla="*/ 82 h 159"/>
              <a:gd name="T94" fmla="*/ 149 w 159"/>
              <a:gd name="T95" fmla="*/ 82 h 159"/>
              <a:gd name="T96" fmla="*/ 149 w 159"/>
              <a:gd name="T97" fmla="*/ 82 h 159"/>
              <a:gd name="T98" fmla="*/ 149 w 159"/>
              <a:gd name="T99" fmla="*/ 82 h 159"/>
              <a:gd name="T100" fmla="*/ 150 w 159"/>
              <a:gd name="T101" fmla="*/ 81 h 159"/>
              <a:gd name="T102" fmla="*/ 151 w 159"/>
              <a:gd name="T103" fmla="*/ 80 h 159"/>
              <a:gd name="T104" fmla="*/ 126 w 159"/>
              <a:gd name="T105" fmla="*/ 70 h 159"/>
              <a:gd name="T106" fmla="*/ 69 w 159"/>
              <a:gd name="T107" fmla="*/ 32 h 159"/>
              <a:gd name="T108" fmla="*/ 31 w 159"/>
              <a:gd name="T109" fmla="*/ 89 h 159"/>
              <a:gd name="T110" fmla="*/ 88 w 159"/>
              <a:gd name="T111" fmla="*/ 12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159">
                <a:moveTo>
                  <a:pt x="159" y="77"/>
                </a:moveTo>
                <a:cubicBezTo>
                  <a:pt x="159" y="77"/>
                  <a:pt x="158" y="72"/>
                  <a:pt x="158" y="69"/>
                </a:cubicBezTo>
                <a:cubicBezTo>
                  <a:pt x="158" y="69"/>
                  <a:pt x="158" y="69"/>
                  <a:pt x="158" y="69"/>
                </a:cubicBezTo>
                <a:cubicBezTo>
                  <a:pt x="158" y="69"/>
                  <a:pt x="158" y="69"/>
                  <a:pt x="158" y="69"/>
                </a:cubicBezTo>
                <a:cubicBezTo>
                  <a:pt x="158" y="69"/>
                  <a:pt x="158" y="69"/>
                  <a:pt x="158" y="69"/>
                </a:cubicBezTo>
                <a:cubicBezTo>
                  <a:pt x="158" y="67"/>
                  <a:pt x="156" y="67"/>
                  <a:pt x="155" y="67"/>
                </a:cubicBezTo>
                <a:cubicBezTo>
                  <a:pt x="155" y="67"/>
                  <a:pt x="155" y="67"/>
                  <a:pt x="155" y="67"/>
                </a:cubicBezTo>
                <a:cubicBezTo>
                  <a:pt x="155" y="67"/>
                  <a:pt x="155" y="67"/>
                  <a:pt x="155" y="67"/>
                </a:cubicBezTo>
                <a:cubicBezTo>
                  <a:pt x="155" y="67"/>
                  <a:pt x="152" y="67"/>
                  <a:pt x="150" y="67"/>
                </a:cubicBezTo>
                <a:cubicBezTo>
                  <a:pt x="149" y="67"/>
                  <a:pt x="149" y="67"/>
                  <a:pt x="149" y="67"/>
                </a:cubicBezTo>
                <a:cubicBezTo>
                  <a:pt x="148" y="67"/>
                  <a:pt x="147" y="64"/>
                  <a:pt x="147" y="64"/>
                </a:cubicBezTo>
                <a:cubicBezTo>
                  <a:pt x="147" y="64"/>
                  <a:pt x="146" y="61"/>
                  <a:pt x="145" y="57"/>
                </a:cubicBezTo>
                <a:cubicBezTo>
                  <a:pt x="145" y="56"/>
                  <a:pt x="145" y="56"/>
                  <a:pt x="145" y="55"/>
                </a:cubicBezTo>
                <a:cubicBezTo>
                  <a:pt x="145" y="53"/>
                  <a:pt x="146" y="53"/>
                  <a:pt x="146" y="53"/>
                </a:cubicBezTo>
                <a:cubicBezTo>
                  <a:pt x="146" y="53"/>
                  <a:pt x="149" y="52"/>
                  <a:pt x="151" y="50"/>
                </a:cubicBezTo>
                <a:cubicBezTo>
                  <a:pt x="152" y="50"/>
                  <a:pt x="152" y="49"/>
                  <a:pt x="152" y="48"/>
                </a:cubicBezTo>
                <a:cubicBezTo>
                  <a:pt x="152" y="48"/>
                  <a:pt x="152" y="47"/>
                  <a:pt x="152" y="47"/>
                </a:cubicBezTo>
                <a:cubicBezTo>
                  <a:pt x="152" y="47"/>
                  <a:pt x="149" y="42"/>
                  <a:pt x="148" y="39"/>
                </a:cubicBezTo>
                <a:cubicBezTo>
                  <a:pt x="148" y="39"/>
                  <a:pt x="148" y="39"/>
                  <a:pt x="148" y="39"/>
                </a:cubicBezTo>
                <a:cubicBezTo>
                  <a:pt x="148" y="39"/>
                  <a:pt x="148" y="39"/>
                  <a:pt x="148" y="39"/>
                </a:cubicBezTo>
                <a:cubicBezTo>
                  <a:pt x="148" y="39"/>
                  <a:pt x="148" y="39"/>
                  <a:pt x="148" y="39"/>
                </a:cubicBezTo>
                <a:cubicBezTo>
                  <a:pt x="148" y="39"/>
                  <a:pt x="148" y="39"/>
                  <a:pt x="148" y="39"/>
                </a:cubicBezTo>
                <a:cubicBezTo>
                  <a:pt x="147" y="38"/>
                  <a:pt x="147" y="38"/>
                  <a:pt x="146" y="38"/>
                </a:cubicBezTo>
                <a:cubicBezTo>
                  <a:pt x="145" y="38"/>
                  <a:pt x="144" y="39"/>
                  <a:pt x="144" y="39"/>
                </a:cubicBezTo>
                <a:cubicBezTo>
                  <a:pt x="144" y="39"/>
                  <a:pt x="141" y="40"/>
                  <a:pt x="140" y="41"/>
                </a:cubicBezTo>
                <a:cubicBezTo>
                  <a:pt x="139" y="41"/>
                  <a:pt x="139" y="41"/>
                  <a:pt x="139" y="41"/>
                </a:cubicBezTo>
                <a:cubicBezTo>
                  <a:pt x="138" y="41"/>
                  <a:pt x="137" y="40"/>
                  <a:pt x="136" y="40"/>
                </a:cubicBezTo>
                <a:cubicBezTo>
                  <a:pt x="136" y="40"/>
                  <a:pt x="136" y="40"/>
                  <a:pt x="136" y="40"/>
                </a:cubicBezTo>
                <a:cubicBezTo>
                  <a:pt x="136" y="40"/>
                  <a:pt x="136" y="40"/>
                  <a:pt x="136" y="40"/>
                </a:cubicBezTo>
                <a:cubicBezTo>
                  <a:pt x="136" y="40"/>
                  <a:pt x="136" y="40"/>
                  <a:pt x="136" y="40"/>
                </a:cubicBezTo>
                <a:cubicBezTo>
                  <a:pt x="136" y="40"/>
                  <a:pt x="136" y="40"/>
                  <a:pt x="136" y="40"/>
                </a:cubicBezTo>
                <a:cubicBezTo>
                  <a:pt x="136" y="39"/>
                  <a:pt x="133" y="35"/>
                  <a:pt x="131" y="33"/>
                </a:cubicBezTo>
                <a:cubicBezTo>
                  <a:pt x="130" y="32"/>
                  <a:pt x="130" y="31"/>
                  <a:pt x="130" y="31"/>
                </a:cubicBezTo>
                <a:cubicBezTo>
                  <a:pt x="130" y="30"/>
                  <a:pt x="131" y="30"/>
                  <a:pt x="131" y="30"/>
                </a:cubicBezTo>
                <a:cubicBezTo>
                  <a:pt x="131" y="30"/>
                  <a:pt x="133" y="27"/>
                  <a:pt x="134" y="25"/>
                </a:cubicBezTo>
                <a:cubicBezTo>
                  <a:pt x="135" y="25"/>
                  <a:pt x="135" y="24"/>
                  <a:pt x="135" y="24"/>
                </a:cubicBezTo>
                <a:cubicBezTo>
                  <a:pt x="135" y="23"/>
                  <a:pt x="134" y="22"/>
                  <a:pt x="134" y="22"/>
                </a:cubicBezTo>
                <a:cubicBezTo>
                  <a:pt x="134" y="22"/>
                  <a:pt x="129" y="18"/>
                  <a:pt x="128" y="16"/>
                </a:cubicBezTo>
                <a:cubicBezTo>
                  <a:pt x="127" y="16"/>
                  <a:pt x="127" y="16"/>
                  <a:pt x="127" y="16"/>
                </a:cubicBezTo>
                <a:cubicBezTo>
                  <a:pt x="127" y="16"/>
                  <a:pt x="127" y="16"/>
                  <a:pt x="127" y="16"/>
                </a:cubicBezTo>
                <a:cubicBezTo>
                  <a:pt x="127" y="16"/>
                  <a:pt x="127" y="16"/>
                  <a:pt x="127" y="16"/>
                </a:cubicBezTo>
                <a:cubicBezTo>
                  <a:pt x="127" y="16"/>
                  <a:pt x="126" y="16"/>
                  <a:pt x="126" y="16"/>
                </a:cubicBezTo>
                <a:cubicBezTo>
                  <a:pt x="126" y="16"/>
                  <a:pt x="126" y="16"/>
                  <a:pt x="126" y="16"/>
                </a:cubicBezTo>
                <a:cubicBezTo>
                  <a:pt x="125" y="16"/>
                  <a:pt x="124" y="16"/>
                  <a:pt x="124" y="16"/>
                </a:cubicBezTo>
                <a:cubicBezTo>
                  <a:pt x="124" y="17"/>
                  <a:pt x="124" y="17"/>
                  <a:pt x="124" y="17"/>
                </a:cubicBezTo>
                <a:cubicBezTo>
                  <a:pt x="123" y="17"/>
                  <a:pt x="121" y="20"/>
                  <a:pt x="120" y="21"/>
                </a:cubicBezTo>
                <a:cubicBezTo>
                  <a:pt x="120" y="21"/>
                  <a:pt x="119" y="22"/>
                  <a:pt x="119" y="22"/>
                </a:cubicBezTo>
                <a:cubicBezTo>
                  <a:pt x="118" y="22"/>
                  <a:pt x="117" y="21"/>
                  <a:pt x="117" y="21"/>
                </a:cubicBezTo>
                <a:cubicBezTo>
                  <a:pt x="116" y="20"/>
                  <a:pt x="111" y="18"/>
                  <a:pt x="109" y="16"/>
                </a:cubicBezTo>
                <a:cubicBezTo>
                  <a:pt x="108" y="16"/>
                  <a:pt x="108" y="15"/>
                  <a:pt x="108" y="14"/>
                </a:cubicBezTo>
                <a:cubicBezTo>
                  <a:pt x="108" y="14"/>
                  <a:pt x="108" y="14"/>
                  <a:pt x="108" y="14"/>
                </a:cubicBezTo>
                <a:cubicBezTo>
                  <a:pt x="108" y="13"/>
                  <a:pt x="108" y="13"/>
                  <a:pt x="108" y="13"/>
                </a:cubicBezTo>
                <a:cubicBezTo>
                  <a:pt x="108" y="12"/>
                  <a:pt x="109" y="11"/>
                  <a:pt x="109" y="9"/>
                </a:cubicBezTo>
                <a:cubicBezTo>
                  <a:pt x="110" y="8"/>
                  <a:pt x="110" y="8"/>
                  <a:pt x="110" y="8"/>
                </a:cubicBezTo>
                <a:cubicBezTo>
                  <a:pt x="110" y="6"/>
                  <a:pt x="108" y="5"/>
                  <a:pt x="108" y="5"/>
                </a:cubicBezTo>
                <a:cubicBezTo>
                  <a:pt x="108" y="5"/>
                  <a:pt x="108" y="5"/>
                  <a:pt x="108" y="5"/>
                </a:cubicBezTo>
                <a:cubicBezTo>
                  <a:pt x="106" y="5"/>
                  <a:pt x="102" y="3"/>
                  <a:pt x="100" y="3"/>
                </a:cubicBezTo>
                <a:cubicBezTo>
                  <a:pt x="100" y="3"/>
                  <a:pt x="100" y="3"/>
                  <a:pt x="100" y="3"/>
                </a:cubicBezTo>
                <a:cubicBezTo>
                  <a:pt x="99" y="3"/>
                  <a:pt x="99" y="3"/>
                  <a:pt x="99" y="3"/>
                </a:cubicBezTo>
                <a:cubicBezTo>
                  <a:pt x="99" y="3"/>
                  <a:pt x="99" y="3"/>
                  <a:pt x="99" y="3"/>
                </a:cubicBezTo>
                <a:cubicBezTo>
                  <a:pt x="97" y="3"/>
                  <a:pt x="97" y="4"/>
                  <a:pt x="97" y="4"/>
                </a:cubicBezTo>
                <a:cubicBezTo>
                  <a:pt x="97" y="4"/>
                  <a:pt x="95" y="9"/>
                  <a:pt x="95" y="10"/>
                </a:cubicBezTo>
                <a:cubicBezTo>
                  <a:pt x="95" y="10"/>
                  <a:pt x="95" y="10"/>
                  <a:pt x="95" y="10"/>
                </a:cubicBezTo>
                <a:cubicBezTo>
                  <a:pt x="94" y="11"/>
                  <a:pt x="93" y="11"/>
                  <a:pt x="92" y="11"/>
                </a:cubicBezTo>
                <a:cubicBezTo>
                  <a:pt x="92" y="11"/>
                  <a:pt x="92" y="11"/>
                  <a:pt x="92" y="11"/>
                </a:cubicBezTo>
                <a:cubicBezTo>
                  <a:pt x="92" y="11"/>
                  <a:pt x="92" y="11"/>
                  <a:pt x="92" y="11"/>
                </a:cubicBezTo>
                <a:cubicBezTo>
                  <a:pt x="91" y="11"/>
                  <a:pt x="86" y="10"/>
                  <a:pt x="84" y="10"/>
                </a:cubicBezTo>
                <a:cubicBezTo>
                  <a:pt x="81" y="10"/>
                  <a:pt x="81" y="8"/>
                  <a:pt x="81" y="8"/>
                </a:cubicBezTo>
                <a:cubicBezTo>
                  <a:pt x="81" y="8"/>
                  <a:pt x="80" y="6"/>
                  <a:pt x="80" y="3"/>
                </a:cubicBezTo>
                <a:cubicBezTo>
                  <a:pt x="80" y="0"/>
                  <a:pt x="78" y="0"/>
                  <a:pt x="78" y="0"/>
                </a:cubicBezTo>
                <a:cubicBezTo>
                  <a:pt x="78" y="0"/>
                  <a:pt x="78" y="0"/>
                  <a:pt x="78" y="0"/>
                </a:cubicBezTo>
                <a:cubicBezTo>
                  <a:pt x="77" y="0"/>
                  <a:pt x="77" y="0"/>
                  <a:pt x="77" y="0"/>
                </a:cubicBezTo>
                <a:cubicBezTo>
                  <a:pt x="77" y="0"/>
                  <a:pt x="71" y="1"/>
                  <a:pt x="69" y="1"/>
                </a:cubicBezTo>
                <a:cubicBezTo>
                  <a:pt x="67" y="1"/>
                  <a:pt x="67" y="3"/>
                  <a:pt x="67" y="3"/>
                </a:cubicBezTo>
                <a:cubicBezTo>
                  <a:pt x="67" y="3"/>
                  <a:pt x="67" y="3"/>
                  <a:pt x="67" y="3"/>
                </a:cubicBezTo>
                <a:cubicBezTo>
                  <a:pt x="67" y="4"/>
                  <a:pt x="67" y="4"/>
                  <a:pt x="67" y="4"/>
                </a:cubicBezTo>
                <a:cubicBezTo>
                  <a:pt x="67" y="4"/>
                  <a:pt x="67" y="8"/>
                  <a:pt x="67" y="9"/>
                </a:cubicBezTo>
                <a:cubicBezTo>
                  <a:pt x="67" y="9"/>
                  <a:pt x="67" y="9"/>
                  <a:pt x="67" y="9"/>
                </a:cubicBezTo>
                <a:cubicBezTo>
                  <a:pt x="67" y="11"/>
                  <a:pt x="66" y="11"/>
                  <a:pt x="65" y="11"/>
                </a:cubicBezTo>
                <a:cubicBezTo>
                  <a:pt x="65" y="12"/>
                  <a:pt x="65" y="12"/>
                  <a:pt x="65" y="12"/>
                </a:cubicBezTo>
                <a:cubicBezTo>
                  <a:pt x="63" y="12"/>
                  <a:pt x="60" y="13"/>
                  <a:pt x="57" y="14"/>
                </a:cubicBezTo>
                <a:cubicBezTo>
                  <a:pt x="56" y="14"/>
                  <a:pt x="56" y="14"/>
                  <a:pt x="56" y="14"/>
                </a:cubicBezTo>
                <a:cubicBezTo>
                  <a:pt x="56" y="14"/>
                  <a:pt x="56" y="14"/>
                  <a:pt x="56" y="14"/>
                </a:cubicBezTo>
                <a:cubicBezTo>
                  <a:pt x="56" y="14"/>
                  <a:pt x="55" y="14"/>
                  <a:pt x="55" y="14"/>
                </a:cubicBezTo>
                <a:cubicBezTo>
                  <a:pt x="53" y="14"/>
                  <a:pt x="53" y="12"/>
                  <a:pt x="53" y="12"/>
                </a:cubicBezTo>
                <a:cubicBezTo>
                  <a:pt x="53" y="12"/>
                  <a:pt x="53" y="12"/>
                  <a:pt x="53" y="12"/>
                </a:cubicBezTo>
                <a:cubicBezTo>
                  <a:pt x="53" y="12"/>
                  <a:pt x="52" y="11"/>
                  <a:pt x="51" y="8"/>
                </a:cubicBezTo>
                <a:cubicBezTo>
                  <a:pt x="51" y="8"/>
                  <a:pt x="51" y="8"/>
                  <a:pt x="51" y="8"/>
                </a:cubicBezTo>
                <a:cubicBezTo>
                  <a:pt x="51" y="8"/>
                  <a:pt x="51" y="8"/>
                  <a:pt x="51" y="8"/>
                </a:cubicBezTo>
                <a:cubicBezTo>
                  <a:pt x="51" y="8"/>
                  <a:pt x="51" y="8"/>
                  <a:pt x="51" y="8"/>
                </a:cubicBezTo>
                <a:cubicBezTo>
                  <a:pt x="51" y="8"/>
                  <a:pt x="51" y="8"/>
                  <a:pt x="51" y="8"/>
                </a:cubicBezTo>
                <a:cubicBezTo>
                  <a:pt x="50" y="7"/>
                  <a:pt x="49" y="7"/>
                  <a:pt x="48" y="7"/>
                </a:cubicBezTo>
                <a:cubicBezTo>
                  <a:pt x="48" y="7"/>
                  <a:pt x="48" y="7"/>
                  <a:pt x="48" y="7"/>
                </a:cubicBezTo>
                <a:cubicBezTo>
                  <a:pt x="48" y="7"/>
                  <a:pt x="47" y="7"/>
                  <a:pt x="47" y="7"/>
                </a:cubicBezTo>
                <a:cubicBezTo>
                  <a:pt x="47" y="7"/>
                  <a:pt x="42" y="10"/>
                  <a:pt x="40" y="11"/>
                </a:cubicBezTo>
                <a:cubicBezTo>
                  <a:pt x="39" y="11"/>
                  <a:pt x="38" y="12"/>
                  <a:pt x="38" y="13"/>
                </a:cubicBezTo>
                <a:cubicBezTo>
                  <a:pt x="38" y="14"/>
                  <a:pt x="39" y="14"/>
                  <a:pt x="39" y="14"/>
                </a:cubicBezTo>
                <a:cubicBezTo>
                  <a:pt x="39" y="14"/>
                  <a:pt x="40" y="18"/>
                  <a:pt x="41" y="19"/>
                </a:cubicBezTo>
                <a:cubicBezTo>
                  <a:pt x="41" y="19"/>
                  <a:pt x="41" y="19"/>
                  <a:pt x="41" y="19"/>
                </a:cubicBezTo>
                <a:cubicBezTo>
                  <a:pt x="41" y="20"/>
                  <a:pt x="41" y="20"/>
                  <a:pt x="41" y="20"/>
                </a:cubicBezTo>
                <a:cubicBezTo>
                  <a:pt x="41" y="21"/>
                  <a:pt x="41" y="22"/>
                  <a:pt x="40" y="22"/>
                </a:cubicBezTo>
                <a:cubicBezTo>
                  <a:pt x="39" y="23"/>
                  <a:pt x="36" y="25"/>
                  <a:pt x="33" y="27"/>
                </a:cubicBezTo>
                <a:cubicBezTo>
                  <a:pt x="33" y="28"/>
                  <a:pt x="33" y="28"/>
                  <a:pt x="33" y="28"/>
                </a:cubicBezTo>
                <a:cubicBezTo>
                  <a:pt x="33" y="28"/>
                  <a:pt x="33" y="28"/>
                  <a:pt x="33" y="28"/>
                </a:cubicBezTo>
                <a:cubicBezTo>
                  <a:pt x="33" y="28"/>
                  <a:pt x="33" y="28"/>
                  <a:pt x="33" y="28"/>
                </a:cubicBezTo>
                <a:cubicBezTo>
                  <a:pt x="32" y="28"/>
                  <a:pt x="32" y="28"/>
                  <a:pt x="31" y="28"/>
                </a:cubicBezTo>
                <a:cubicBezTo>
                  <a:pt x="31" y="28"/>
                  <a:pt x="31" y="28"/>
                  <a:pt x="31" y="28"/>
                </a:cubicBezTo>
                <a:cubicBezTo>
                  <a:pt x="30" y="28"/>
                  <a:pt x="29" y="28"/>
                  <a:pt x="29" y="28"/>
                </a:cubicBezTo>
                <a:cubicBezTo>
                  <a:pt x="26" y="24"/>
                  <a:pt x="26" y="24"/>
                  <a:pt x="26" y="24"/>
                </a:cubicBezTo>
                <a:cubicBezTo>
                  <a:pt x="25" y="24"/>
                  <a:pt x="24" y="24"/>
                  <a:pt x="24" y="24"/>
                </a:cubicBezTo>
                <a:cubicBezTo>
                  <a:pt x="23" y="24"/>
                  <a:pt x="22" y="24"/>
                  <a:pt x="22" y="24"/>
                </a:cubicBezTo>
                <a:cubicBezTo>
                  <a:pt x="22" y="24"/>
                  <a:pt x="19" y="28"/>
                  <a:pt x="17" y="31"/>
                </a:cubicBezTo>
                <a:cubicBezTo>
                  <a:pt x="17" y="31"/>
                  <a:pt x="17" y="31"/>
                  <a:pt x="17" y="31"/>
                </a:cubicBezTo>
                <a:cubicBezTo>
                  <a:pt x="17" y="31"/>
                  <a:pt x="17" y="31"/>
                  <a:pt x="17" y="31"/>
                </a:cubicBezTo>
                <a:cubicBezTo>
                  <a:pt x="16" y="32"/>
                  <a:pt x="16" y="32"/>
                  <a:pt x="16" y="33"/>
                </a:cubicBezTo>
                <a:cubicBezTo>
                  <a:pt x="16" y="34"/>
                  <a:pt x="17" y="35"/>
                  <a:pt x="17" y="35"/>
                </a:cubicBezTo>
                <a:cubicBezTo>
                  <a:pt x="17" y="35"/>
                  <a:pt x="20" y="37"/>
                  <a:pt x="21" y="38"/>
                </a:cubicBezTo>
                <a:cubicBezTo>
                  <a:pt x="21" y="39"/>
                  <a:pt x="22" y="39"/>
                  <a:pt x="22" y="40"/>
                </a:cubicBezTo>
                <a:cubicBezTo>
                  <a:pt x="22" y="41"/>
                  <a:pt x="21" y="42"/>
                  <a:pt x="21" y="42"/>
                </a:cubicBezTo>
                <a:cubicBezTo>
                  <a:pt x="20" y="43"/>
                  <a:pt x="18" y="46"/>
                  <a:pt x="17" y="49"/>
                </a:cubicBezTo>
                <a:cubicBezTo>
                  <a:pt x="16" y="51"/>
                  <a:pt x="15" y="51"/>
                  <a:pt x="14" y="51"/>
                </a:cubicBezTo>
                <a:cubicBezTo>
                  <a:pt x="14" y="51"/>
                  <a:pt x="13" y="51"/>
                  <a:pt x="13" y="51"/>
                </a:cubicBezTo>
                <a:cubicBezTo>
                  <a:pt x="13" y="51"/>
                  <a:pt x="11" y="50"/>
                  <a:pt x="9" y="49"/>
                </a:cubicBezTo>
                <a:cubicBezTo>
                  <a:pt x="8" y="49"/>
                  <a:pt x="8" y="49"/>
                  <a:pt x="8" y="49"/>
                </a:cubicBezTo>
                <a:cubicBezTo>
                  <a:pt x="6" y="49"/>
                  <a:pt x="6" y="51"/>
                  <a:pt x="6" y="51"/>
                </a:cubicBezTo>
                <a:cubicBezTo>
                  <a:pt x="6" y="51"/>
                  <a:pt x="4" y="56"/>
                  <a:pt x="3" y="58"/>
                </a:cubicBezTo>
                <a:cubicBezTo>
                  <a:pt x="2" y="61"/>
                  <a:pt x="4" y="62"/>
                  <a:pt x="4" y="62"/>
                </a:cubicBezTo>
                <a:cubicBezTo>
                  <a:pt x="4" y="62"/>
                  <a:pt x="8" y="63"/>
                  <a:pt x="10" y="64"/>
                </a:cubicBezTo>
                <a:cubicBezTo>
                  <a:pt x="11" y="64"/>
                  <a:pt x="11" y="67"/>
                  <a:pt x="11" y="67"/>
                </a:cubicBezTo>
                <a:cubicBezTo>
                  <a:pt x="11" y="68"/>
                  <a:pt x="10" y="72"/>
                  <a:pt x="10" y="75"/>
                </a:cubicBezTo>
                <a:cubicBezTo>
                  <a:pt x="10" y="78"/>
                  <a:pt x="8" y="78"/>
                  <a:pt x="8" y="78"/>
                </a:cubicBezTo>
                <a:cubicBezTo>
                  <a:pt x="8" y="78"/>
                  <a:pt x="8" y="78"/>
                  <a:pt x="8" y="78"/>
                </a:cubicBezTo>
                <a:cubicBezTo>
                  <a:pt x="8" y="78"/>
                  <a:pt x="6" y="78"/>
                  <a:pt x="3" y="79"/>
                </a:cubicBezTo>
                <a:cubicBezTo>
                  <a:pt x="0" y="79"/>
                  <a:pt x="0" y="82"/>
                  <a:pt x="0" y="82"/>
                </a:cubicBezTo>
                <a:cubicBezTo>
                  <a:pt x="0" y="82"/>
                  <a:pt x="1" y="86"/>
                  <a:pt x="1" y="89"/>
                </a:cubicBezTo>
                <a:cubicBezTo>
                  <a:pt x="1" y="92"/>
                  <a:pt x="3" y="92"/>
                  <a:pt x="3" y="92"/>
                </a:cubicBezTo>
                <a:cubicBezTo>
                  <a:pt x="4" y="92"/>
                  <a:pt x="4" y="92"/>
                  <a:pt x="4" y="92"/>
                </a:cubicBezTo>
                <a:cubicBezTo>
                  <a:pt x="4" y="92"/>
                  <a:pt x="7" y="92"/>
                  <a:pt x="8" y="92"/>
                </a:cubicBezTo>
                <a:cubicBezTo>
                  <a:pt x="9" y="92"/>
                  <a:pt x="9" y="92"/>
                  <a:pt x="9" y="92"/>
                </a:cubicBezTo>
                <a:cubicBezTo>
                  <a:pt x="10" y="92"/>
                  <a:pt x="11" y="92"/>
                  <a:pt x="12" y="94"/>
                </a:cubicBezTo>
                <a:cubicBezTo>
                  <a:pt x="12" y="96"/>
                  <a:pt x="14" y="100"/>
                  <a:pt x="14" y="103"/>
                </a:cubicBezTo>
                <a:cubicBezTo>
                  <a:pt x="14" y="105"/>
                  <a:pt x="13" y="106"/>
                  <a:pt x="13" y="106"/>
                </a:cubicBezTo>
                <a:cubicBezTo>
                  <a:pt x="13" y="106"/>
                  <a:pt x="11" y="106"/>
                  <a:pt x="8" y="108"/>
                </a:cubicBezTo>
                <a:cubicBezTo>
                  <a:pt x="6" y="109"/>
                  <a:pt x="7" y="112"/>
                  <a:pt x="7" y="112"/>
                </a:cubicBezTo>
                <a:cubicBezTo>
                  <a:pt x="7" y="112"/>
                  <a:pt x="10" y="117"/>
                  <a:pt x="11" y="119"/>
                </a:cubicBezTo>
                <a:cubicBezTo>
                  <a:pt x="11" y="120"/>
                  <a:pt x="12" y="120"/>
                  <a:pt x="13" y="120"/>
                </a:cubicBezTo>
                <a:cubicBezTo>
                  <a:pt x="14" y="120"/>
                  <a:pt x="15" y="120"/>
                  <a:pt x="15" y="120"/>
                </a:cubicBezTo>
                <a:cubicBezTo>
                  <a:pt x="15" y="120"/>
                  <a:pt x="18" y="118"/>
                  <a:pt x="19" y="118"/>
                </a:cubicBezTo>
                <a:cubicBezTo>
                  <a:pt x="20" y="117"/>
                  <a:pt x="20" y="117"/>
                  <a:pt x="20" y="117"/>
                </a:cubicBezTo>
                <a:cubicBezTo>
                  <a:pt x="21" y="117"/>
                  <a:pt x="22" y="118"/>
                  <a:pt x="23" y="119"/>
                </a:cubicBezTo>
                <a:cubicBezTo>
                  <a:pt x="23" y="120"/>
                  <a:pt x="26" y="124"/>
                  <a:pt x="28" y="126"/>
                </a:cubicBezTo>
                <a:cubicBezTo>
                  <a:pt x="29" y="128"/>
                  <a:pt x="28" y="129"/>
                  <a:pt x="28" y="129"/>
                </a:cubicBezTo>
                <a:cubicBezTo>
                  <a:pt x="28" y="129"/>
                  <a:pt x="26" y="131"/>
                  <a:pt x="25" y="133"/>
                </a:cubicBezTo>
                <a:cubicBezTo>
                  <a:pt x="23" y="135"/>
                  <a:pt x="25" y="137"/>
                  <a:pt x="25" y="137"/>
                </a:cubicBezTo>
                <a:cubicBezTo>
                  <a:pt x="25" y="137"/>
                  <a:pt x="29" y="140"/>
                  <a:pt x="31" y="142"/>
                </a:cubicBezTo>
                <a:cubicBezTo>
                  <a:pt x="32" y="143"/>
                  <a:pt x="32" y="143"/>
                  <a:pt x="33" y="143"/>
                </a:cubicBezTo>
                <a:cubicBezTo>
                  <a:pt x="34" y="143"/>
                  <a:pt x="35" y="142"/>
                  <a:pt x="35" y="142"/>
                </a:cubicBezTo>
                <a:cubicBezTo>
                  <a:pt x="35" y="142"/>
                  <a:pt x="38" y="138"/>
                  <a:pt x="39" y="138"/>
                </a:cubicBezTo>
                <a:cubicBezTo>
                  <a:pt x="39" y="137"/>
                  <a:pt x="39" y="137"/>
                  <a:pt x="40" y="137"/>
                </a:cubicBezTo>
                <a:cubicBezTo>
                  <a:pt x="41" y="137"/>
                  <a:pt x="41" y="137"/>
                  <a:pt x="42" y="138"/>
                </a:cubicBezTo>
                <a:cubicBezTo>
                  <a:pt x="43" y="138"/>
                  <a:pt x="47" y="141"/>
                  <a:pt x="49" y="142"/>
                </a:cubicBezTo>
                <a:cubicBezTo>
                  <a:pt x="52" y="143"/>
                  <a:pt x="51" y="145"/>
                  <a:pt x="51" y="145"/>
                </a:cubicBezTo>
                <a:cubicBezTo>
                  <a:pt x="51" y="145"/>
                  <a:pt x="51" y="146"/>
                  <a:pt x="50" y="149"/>
                </a:cubicBezTo>
                <a:cubicBezTo>
                  <a:pt x="49" y="153"/>
                  <a:pt x="51" y="153"/>
                  <a:pt x="51" y="153"/>
                </a:cubicBezTo>
                <a:cubicBezTo>
                  <a:pt x="51" y="153"/>
                  <a:pt x="56" y="155"/>
                  <a:pt x="59" y="156"/>
                </a:cubicBezTo>
                <a:cubicBezTo>
                  <a:pt x="59" y="156"/>
                  <a:pt x="59" y="156"/>
                  <a:pt x="60" y="156"/>
                </a:cubicBezTo>
                <a:cubicBezTo>
                  <a:pt x="62" y="156"/>
                  <a:pt x="62" y="154"/>
                  <a:pt x="62" y="154"/>
                </a:cubicBezTo>
                <a:cubicBezTo>
                  <a:pt x="62" y="154"/>
                  <a:pt x="63" y="151"/>
                  <a:pt x="64" y="149"/>
                </a:cubicBezTo>
                <a:cubicBezTo>
                  <a:pt x="64" y="148"/>
                  <a:pt x="65" y="148"/>
                  <a:pt x="66" y="148"/>
                </a:cubicBezTo>
                <a:cubicBezTo>
                  <a:pt x="67" y="148"/>
                  <a:pt x="68" y="148"/>
                  <a:pt x="68" y="148"/>
                </a:cubicBezTo>
                <a:cubicBezTo>
                  <a:pt x="69" y="148"/>
                  <a:pt x="72" y="148"/>
                  <a:pt x="76" y="149"/>
                </a:cubicBezTo>
                <a:cubicBezTo>
                  <a:pt x="79" y="149"/>
                  <a:pt x="78" y="151"/>
                  <a:pt x="78" y="151"/>
                </a:cubicBezTo>
                <a:cubicBezTo>
                  <a:pt x="78" y="151"/>
                  <a:pt x="79" y="154"/>
                  <a:pt x="79" y="156"/>
                </a:cubicBezTo>
                <a:cubicBezTo>
                  <a:pt x="79" y="158"/>
                  <a:pt x="81" y="159"/>
                  <a:pt x="82" y="159"/>
                </a:cubicBezTo>
                <a:cubicBezTo>
                  <a:pt x="82" y="159"/>
                  <a:pt x="82" y="159"/>
                  <a:pt x="82" y="159"/>
                </a:cubicBezTo>
                <a:cubicBezTo>
                  <a:pt x="82" y="159"/>
                  <a:pt x="86" y="158"/>
                  <a:pt x="89" y="158"/>
                </a:cubicBezTo>
                <a:cubicBezTo>
                  <a:pt x="93" y="158"/>
                  <a:pt x="92" y="155"/>
                  <a:pt x="92" y="155"/>
                </a:cubicBezTo>
                <a:cubicBezTo>
                  <a:pt x="92" y="155"/>
                  <a:pt x="92" y="152"/>
                  <a:pt x="92" y="150"/>
                </a:cubicBezTo>
                <a:cubicBezTo>
                  <a:pt x="92" y="148"/>
                  <a:pt x="94" y="147"/>
                  <a:pt x="95" y="147"/>
                </a:cubicBezTo>
                <a:cubicBezTo>
                  <a:pt x="96" y="147"/>
                  <a:pt x="99" y="146"/>
                  <a:pt x="102" y="145"/>
                </a:cubicBezTo>
                <a:cubicBezTo>
                  <a:pt x="103" y="145"/>
                  <a:pt x="103" y="145"/>
                  <a:pt x="104" y="145"/>
                </a:cubicBezTo>
                <a:cubicBezTo>
                  <a:pt x="106" y="145"/>
                  <a:pt x="106" y="146"/>
                  <a:pt x="106" y="146"/>
                </a:cubicBezTo>
                <a:cubicBezTo>
                  <a:pt x="106" y="146"/>
                  <a:pt x="107" y="149"/>
                  <a:pt x="108" y="151"/>
                </a:cubicBezTo>
                <a:cubicBezTo>
                  <a:pt x="109" y="152"/>
                  <a:pt x="110" y="152"/>
                  <a:pt x="110" y="152"/>
                </a:cubicBezTo>
                <a:cubicBezTo>
                  <a:pt x="111" y="152"/>
                  <a:pt x="112" y="152"/>
                  <a:pt x="112" y="152"/>
                </a:cubicBezTo>
                <a:cubicBezTo>
                  <a:pt x="112" y="152"/>
                  <a:pt x="117" y="149"/>
                  <a:pt x="119" y="148"/>
                </a:cubicBezTo>
                <a:cubicBezTo>
                  <a:pt x="122" y="147"/>
                  <a:pt x="120" y="144"/>
                  <a:pt x="120" y="144"/>
                </a:cubicBezTo>
                <a:cubicBezTo>
                  <a:pt x="120" y="144"/>
                  <a:pt x="119" y="141"/>
                  <a:pt x="118" y="140"/>
                </a:cubicBezTo>
                <a:cubicBezTo>
                  <a:pt x="117" y="138"/>
                  <a:pt x="118" y="137"/>
                  <a:pt x="119" y="136"/>
                </a:cubicBezTo>
                <a:cubicBezTo>
                  <a:pt x="121" y="135"/>
                  <a:pt x="124" y="132"/>
                  <a:pt x="126" y="131"/>
                </a:cubicBezTo>
                <a:cubicBezTo>
                  <a:pt x="126" y="131"/>
                  <a:pt x="126" y="131"/>
                  <a:pt x="126" y="131"/>
                </a:cubicBezTo>
                <a:cubicBezTo>
                  <a:pt x="127" y="130"/>
                  <a:pt x="127" y="130"/>
                  <a:pt x="128" y="130"/>
                </a:cubicBezTo>
                <a:cubicBezTo>
                  <a:pt x="128" y="130"/>
                  <a:pt x="128" y="130"/>
                  <a:pt x="128" y="130"/>
                </a:cubicBezTo>
                <a:cubicBezTo>
                  <a:pt x="128" y="130"/>
                  <a:pt x="128" y="130"/>
                  <a:pt x="128" y="130"/>
                </a:cubicBezTo>
                <a:cubicBezTo>
                  <a:pt x="128" y="130"/>
                  <a:pt x="128" y="130"/>
                  <a:pt x="128" y="130"/>
                </a:cubicBezTo>
                <a:cubicBezTo>
                  <a:pt x="129" y="130"/>
                  <a:pt x="129" y="131"/>
                  <a:pt x="129" y="131"/>
                </a:cubicBezTo>
                <a:cubicBezTo>
                  <a:pt x="129" y="131"/>
                  <a:pt x="131" y="132"/>
                  <a:pt x="133" y="134"/>
                </a:cubicBezTo>
                <a:cubicBezTo>
                  <a:pt x="134" y="135"/>
                  <a:pt x="134" y="135"/>
                  <a:pt x="135" y="135"/>
                </a:cubicBezTo>
                <a:cubicBezTo>
                  <a:pt x="135" y="135"/>
                  <a:pt x="135" y="135"/>
                  <a:pt x="135" y="135"/>
                </a:cubicBezTo>
                <a:cubicBezTo>
                  <a:pt x="136" y="135"/>
                  <a:pt x="137" y="134"/>
                  <a:pt x="137" y="134"/>
                </a:cubicBezTo>
                <a:cubicBezTo>
                  <a:pt x="137" y="134"/>
                  <a:pt x="141" y="129"/>
                  <a:pt x="142" y="127"/>
                </a:cubicBezTo>
                <a:cubicBezTo>
                  <a:pt x="143" y="127"/>
                  <a:pt x="143" y="126"/>
                  <a:pt x="143" y="126"/>
                </a:cubicBezTo>
                <a:cubicBezTo>
                  <a:pt x="143" y="125"/>
                  <a:pt x="142" y="124"/>
                  <a:pt x="142" y="124"/>
                </a:cubicBezTo>
                <a:cubicBezTo>
                  <a:pt x="142" y="124"/>
                  <a:pt x="139" y="121"/>
                  <a:pt x="138" y="120"/>
                </a:cubicBezTo>
                <a:cubicBezTo>
                  <a:pt x="137" y="120"/>
                  <a:pt x="137" y="119"/>
                  <a:pt x="137" y="119"/>
                </a:cubicBezTo>
                <a:cubicBezTo>
                  <a:pt x="137" y="118"/>
                  <a:pt x="138" y="117"/>
                  <a:pt x="138" y="117"/>
                </a:cubicBezTo>
                <a:cubicBezTo>
                  <a:pt x="139" y="116"/>
                  <a:pt x="141" y="111"/>
                  <a:pt x="142" y="109"/>
                </a:cubicBezTo>
                <a:cubicBezTo>
                  <a:pt x="142" y="109"/>
                  <a:pt x="142" y="109"/>
                  <a:pt x="142" y="109"/>
                </a:cubicBezTo>
                <a:cubicBezTo>
                  <a:pt x="142" y="109"/>
                  <a:pt x="142" y="109"/>
                  <a:pt x="142" y="109"/>
                </a:cubicBezTo>
                <a:cubicBezTo>
                  <a:pt x="142" y="109"/>
                  <a:pt x="142" y="109"/>
                  <a:pt x="142" y="109"/>
                </a:cubicBezTo>
                <a:cubicBezTo>
                  <a:pt x="142" y="109"/>
                  <a:pt x="142" y="109"/>
                  <a:pt x="142" y="109"/>
                </a:cubicBezTo>
                <a:cubicBezTo>
                  <a:pt x="143" y="108"/>
                  <a:pt x="144" y="107"/>
                  <a:pt x="144" y="107"/>
                </a:cubicBezTo>
                <a:cubicBezTo>
                  <a:pt x="144" y="107"/>
                  <a:pt x="144" y="107"/>
                  <a:pt x="144" y="107"/>
                </a:cubicBezTo>
                <a:cubicBezTo>
                  <a:pt x="145" y="107"/>
                  <a:pt x="146" y="108"/>
                  <a:pt x="146" y="108"/>
                </a:cubicBezTo>
                <a:cubicBezTo>
                  <a:pt x="146" y="108"/>
                  <a:pt x="147" y="108"/>
                  <a:pt x="150" y="109"/>
                </a:cubicBezTo>
                <a:cubicBezTo>
                  <a:pt x="150" y="109"/>
                  <a:pt x="150" y="109"/>
                  <a:pt x="150" y="109"/>
                </a:cubicBezTo>
                <a:cubicBezTo>
                  <a:pt x="150" y="109"/>
                  <a:pt x="150" y="109"/>
                  <a:pt x="150" y="109"/>
                </a:cubicBezTo>
                <a:cubicBezTo>
                  <a:pt x="150" y="109"/>
                  <a:pt x="151" y="109"/>
                  <a:pt x="151" y="109"/>
                </a:cubicBezTo>
                <a:cubicBezTo>
                  <a:pt x="151" y="109"/>
                  <a:pt x="151" y="109"/>
                  <a:pt x="151" y="109"/>
                </a:cubicBezTo>
                <a:cubicBezTo>
                  <a:pt x="153" y="109"/>
                  <a:pt x="153" y="108"/>
                  <a:pt x="153" y="107"/>
                </a:cubicBezTo>
                <a:cubicBezTo>
                  <a:pt x="153" y="107"/>
                  <a:pt x="155" y="103"/>
                  <a:pt x="156" y="100"/>
                </a:cubicBezTo>
                <a:cubicBezTo>
                  <a:pt x="156" y="99"/>
                  <a:pt x="156" y="99"/>
                  <a:pt x="156" y="99"/>
                </a:cubicBezTo>
                <a:cubicBezTo>
                  <a:pt x="156" y="97"/>
                  <a:pt x="154" y="96"/>
                  <a:pt x="154" y="96"/>
                </a:cubicBezTo>
                <a:cubicBezTo>
                  <a:pt x="149" y="95"/>
                  <a:pt x="149" y="95"/>
                  <a:pt x="149" y="95"/>
                </a:cubicBezTo>
                <a:cubicBezTo>
                  <a:pt x="148" y="95"/>
                  <a:pt x="148" y="94"/>
                  <a:pt x="148" y="92"/>
                </a:cubicBezTo>
                <a:cubicBezTo>
                  <a:pt x="148" y="92"/>
                  <a:pt x="148" y="92"/>
                  <a:pt x="148" y="92"/>
                </a:cubicBezTo>
                <a:cubicBezTo>
                  <a:pt x="148" y="90"/>
                  <a:pt x="149" y="85"/>
                  <a:pt x="149" y="83"/>
                </a:cubicBezTo>
                <a:cubicBezTo>
                  <a:pt x="149" y="83"/>
                  <a:pt x="149" y="83"/>
                  <a:pt x="149" y="83"/>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1"/>
                  <a:pt x="150" y="81"/>
                  <a:pt x="150" y="81"/>
                </a:cubicBezTo>
                <a:cubicBezTo>
                  <a:pt x="150" y="80"/>
                  <a:pt x="150" y="80"/>
                  <a:pt x="150"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3" y="80"/>
                  <a:pt x="156" y="80"/>
                </a:cubicBezTo>
                <a:cubicBezTo>
                  <a:pt x="158" y="80"/>
                  <a:pt x="159" y="78"/>
                  <a:pt x="159" y="77"/>
                </a:cubicBezTo>
                <a:cubicBezTo>
                  <a:pt x="159" y="77"/>
                  <a:pt x="159" y="77"/>
                  <a:pt x="159" y="77"/>
                </a:cubicBezTo>
                <a:close/>
                <a:moveTo>
                  <a:pt x="126" y="70"/>
                </a:moveTo>
                <a:cubicBezTo>
                  <a:pt x="87" y="74"/>
                  <a:pt x="87" y="74"/>
                  <a:pt x="87" y="74"/>
                </a:cubicBezTo>
                <a:cubicBezTo>
                  <a:pt x="86" y="73"/>
                  <a:pt x="85" y="72"/>
                  <a:pt x="84" y="71"/>
                </a:cubicBezTo>
                <a:cubicBezTo>
                  <a:pt x="88" y="32"/>
                  <a:pt x="88" y="32"/>
                  <a:pt x="88" y="32"/>
                </a:cubicBezTo>
                <a:cubicBezTo>
                  <a:pt x="107" y="36"/>
                  <a:pt x="122" y="51"/>
                  <a:pt x="126" y="70"/>
                </a:cubicBezTo>
                <a:close/>
                <a:moveTo>
                  <a:pt x="69" y="32"/>
                </a:moveTo>
                <a:cubicBezTo>
                  <a:pt x="73" y="71"/>
                  <a:pt x="73" y="71"/>
                  <a:pt x="73" y="71"/>
                </a:cubicBezTo>
                <a:cubicBezTo>
                  <a:pt x="72" y="72"/>
                  <a:pt x="71" y="73"/>
                  <a:pt x="70" y="74"/>
                </a:cubicBezTo>
                <a:cubicBezTo>
                  <a:pt x="30" y="70"/>
                  <a:pt x="30" y="70"/>
                  <a:pt x="30" y="70"/>
                </a:cubicBezTo>
                <a:cubicBezTo>
                  <a:pt x="34" y="51"/>
                  <a:pt x="49" y="35"/>
                  <a:pt x="69" y="32"/>
                </a:cubicBezTo>
                <a:close/>
                <a:moveTo>
                  <a:pt x="31" y="89"/>
                </a:moveTo>
                <a:cubicBezTo>
                  <a:pt x="70" y="86"/>
                  <a:pt x="70" y="86"/>
                  <a:pt x="70" y="86"/>
                </a:cubicBezTo>
                <a:cubicBezTo>
                  <a:pt x="71" y="87"/>
                  <a:pt x="72" y="88"/>
                  <a:pt x="73" y="88"/>
                </a:cubicBezTo>
                <a:cubicBezTo>
                  <a:pt x="69" y="127"/>
                  <a:pt x="69" y="127"/>
                  <a:pt x="69" y="127"/>
                </a:cubicBezTo>
                <a:cubicBezTo>
                  <a:pt x="50" y="123"/>
                  <a:pt x="35" y="108"/>
                  <a:pt x="31" y="89"/>
                </a:cubicBezTo>
                <a:close/>
                <a:moveTo>
                  <a:pt x="88" y="127"/>
                </a:moveTo>
                <a:cubicBezTo>
                  <a:pt x="84" y="88"/>
                  <a:pt x="84" y="88"/>
                  <a:pt x="84" y="88"/>
                </a:cubicBezTo>
                <a:cubicBezTo>
                  <a:pt x="85" y="88"/>
                  <a:pt x="86" y="87"/>
                  <a:pt x="87" y="86"/>
                </a:cubicBezTo>
                <a:cubicBezTo>
                  <a:pt x="126" y="89"/>
                  <a:pt x="126" y="89"/>
                  <a:pt x="126" y="89"/>
                </a:cubicBezTo>
                <a:cubicBezTo>
                  <a:pt x="122" y="108"/>
                  <a:pt x="107" y="123"/>
                  <a:pt x="88" y="127"/>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6" name="Freeform 20"/>
          <p:cNvSpPr>
            <a:spLocks noEditPoints="1"/>
          </p:cNvSpPr>
          <p:nvPr userDrawn="1"/>
        </p:nvSpPr>
        <p:spPr bwMode="auto">
          <a:xfrm flipH="1">
            <a:off x="5325149" y="3945135"/>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7" name="Freeform 21"/>
          <p:cNvSpPr>
            <a:spLocks/>
          </p:cNvSpPr>
          <p:nvPr userDrawn="1"/>
        </p:nvSpPr>
        <p:spPr bwMode="auto">
          <a:xfrm flipH="1">
            <a:off x="5500893" y="4139944"/>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8" name="Freeform 22"/>
          <p:cNvSpPr>
            <a:spLocks/>
          </p:cNvSpPr>
          <p:nvPr userDrawn="1"/>
        </p:nvSpPr>
        <p:spPr bwMode="auto">
          <a:xfrm flipH="1">
            <a:off x="5514027" y="4139944"/>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9" name="Freeform 7"/>
          <p:cNvSpPr>
            <a:spLocks noEditPoints="1"/>
          </p:cNvSpPr>
          <p:nvPr userDrawn="1"/>
        </p:nvSpPr>
        <p:spPr bwMode="auto">
          <a:xfrm flipH="1">
            <a:off x="6959408" y="3248383"/>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0" name="Freeform 10"/>
          <p:cNvSpPr>
            <a:spLocks noEditPoints="1"/>
          </p:cNvSpPr>
          <p:nvPr userDrawn="1"/>
        </p:nvSpPr>
        <p:spPr bwMode="auto">
          <a:xfrm flipH="1">
            <a:off x="8239306" y="3550446"/>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1" name="Freeform 11"/>
          <p:cNvSpPr>
            <a:spLocks noEditPoints="1"/>
          </p:cNvSpPr>
          <p:nvPr userDrawn="1"/>
        </p:nvSpPr>
        <p:spPr bwMode="auto">
          <a:xfrm flipH="1">
            <a:off x="7903065" y="5316846"/>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2" name="Freeform 12"/>
          <p:cNvSpPr>
            <a:spLocks noEditPoints="1"/>
          </p:cNvSpPr>
          <p:nvPr userDrawn="1"/>
        </p:nvSpPr>
        <p:spPr bwMode="auto">
          <a:xfrm flipH="1">
            <a:off x="8447728" y="2731816"/>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3" name="Freeform 13"/>
          <p:cNvSpPr>
            <a:spLocks noEditPoints="1"/>
          </p:cNvSpPr>
          <p:nvPr userDrawn="1"/>
        </p:nvSpPr>
        <p:spPr bwMode="auto">
          <a:xfrm flipH="1">
            <a:off x="7207132" y="1897861"/>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4" name="Freeform 14"/>
          <p:cNvSpPr>
            <a:spLocks noEditPoints="1"/>
          </p:cNvSpPr>
          <p:nvPr userDrawn="1"/>
        </p:nvSpPr>
        <p:spPr bwMode="auto">
          <a:xfrm flipH="1">
            <a:off x="7584781" y="4688647"/>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5" name="Freeform 15"/>
          <p:cNvSpPr>
            <a:spLocks noEditPoints="1"/>
          </p:cNvSpPr>
          <p:nvPr userDrawn="1"/>
        </p:nvSpPr>
        <p:spPr bwMode="auto">
          <a:xfrm flipH="1">
            <a:off x="6170024" y="2504174"/>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6" name="Freeform 16"/>
          <p:cNvSpPr>
            <a:spLocks noEditPoints="1"/>
          </p:cNvSpPr>
          <p:nvPr userDrawn="1"/>
        </p:nvSpPr>
        <p:spPr bwMode="auto">
          <a:xfrm flipH="1">
            <a:off x="7968791" y="4202722"/>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7" name="Freeform 17"/>
          <p:cNvSpPr>
            <a:spLocks/>
          </p:cNvSpPr>
          <p:nvPr userDrawn="1"/>
        </p:nvSpPr>
        <p:spPr bwMode="auto">
          <a:xfrm flipH="1">
            <a:off x="8936533" y="2250269"/>
            <a:ext cx="63038" cy="41589"/>
          </a:xfrm>
          <a:custGeom>
            <a:avLst/>
            <a:gdLst>
              <a:gd name="T0" fmla="*/ 5 w 5"/>
              <a:gd name="T1" fmla="*/ 0 h 8"/>
              <a:gd name="T2" fmla="*/ 1 w 5"/>
              <a:gd name="T3" fmla="*/ 3 h 8"/>
              <a:gd name="T4" fmla="*/ 2 w 5"/>
              <a:gd name="T5" fmla="*/ 8 h 8"/>
              <a:gd name="T6" fmla="*/ 5 w 5"/>
              <a:gd name="T7" fmla="*/ 0 h 8"/>
            </a:gdLst>
            <a:ahLst/>
            <a:cxnLst>
              <a:cxn ang="0">
                <a:pos x="T0" y="T1"/>
              </a:cxn>
              <a:cxn ang="0">
                <a:pos x="T2" y="T3"/>
              </a:cxn>
              <a:cxn ang="0">
                <a:pos x="T4" y="T5"/>
              </a:cxn>
              <a:cxn ang="0">
                <a:pos x="T6" y="T7"/>
              </a:cxn>
            </a:cxnLst>
            <a:rect l="0" t="0" r="r" b="b"/>
            <a:pathLst>
              <a:path w="5" h="8">
                <a:moveTo>
                  <a:pt x="5" y="0"/>
                </a:moveTo>
                <a:cubicBezTo>
                  <a:pt x="3" y="0"/>
                  <a:pt x="1" y="1"/>
                  <a:pt x="1" y="3"/>
                </a:cubicBezTo>
                <a:cubicBezTo>
                  <a:pt x="0" y="5"/>
                  <a:pt x="1" y="7"/>
                  <a:pt x="2" y="8"/>
                </a:cubicBezTo>
                <a:lnTo>
                  <a:pt x="5"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8" name="Freeform 18"/>
          <p:cNvSpPr>
            <a:spLocks/>
          </p:cNvSpPr>
          <p:nvPr userDrawn="1"/>
        </p:nvSpPr>
        <p:spPr bwMode="auto">
          <a:xfrm flipH="1">
            <a:off x="8960610" y="2254647"/>
            <a:ext cx="63038" cy="41589"/>
          </a:xfrm>
          <a:custGeom>
            <a:avLst/>
            <a:gdLst>
              <a:gd name="T0" fmla="*/ 3 w 6"/>
              <a:gd name="T1" fmla="*/ 0 h 8"/>
              <a:gd name="T2" fmla="*/ 0 w 6"/>
              <a:gd name="T3" fmla="*/ 8 h 8"/>
              <a:gd name="T4" fmla="*/ 5 w 6"/>
              <a:gd name="T5" fmla="*/ 5 h 8"/>
              <a:gd name="T6" fmla="*/ 3 w 6"/>
              <a:gd name="T7" fmla="*/ 0 h 8"/>
            </a:gdLst>
            <a:ahLst/>
            <a:cxnLst>
              <a:cxn ang="0">
                <a:pos x="T0" y="T1"/>
              </a:cxn>
              <a:cxn ang="0">
                <a:pos x="T2" y="T3"/>
              </a:cxn>
              <a:cxn ang="0">
                <a:pos x="T4" y="T5"/>
              </a:cxn>
              <a:cxn ang="0">
                <a:pos x="T6" y="T7"/>
              </a:cxn>
            </a:cxnLst>
            <a:rect l="0" t="0" r="r" b="b"/>
            <a:pathLst>
              <a:path w="6" h="8">
                <a:moveTo>
                  <a:pt x="3" y="0"/>
                </a:moveTo>
                <a:cubicBezTo>
                  <a:pt x="0" y="8"/>
                  <a:pt x="0" y="8"/>
                  <a:pt x="0" y="8"/>
                </a:cubicBezTo>
                <a:cubicBezTo>
                  <a:pt x="2" y="8"/>
                  <a:pt x="4" y="7"/>
                  <a:pt x="5" y="5"/>
                </a:cubicBezTo>
                <a:cubicBezTo>
                  <a:pt x="6" y="3"/>
                  <a:pt x="5" y="1"/>
                  <a:pt x="3"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9" name="Freeform 19"/>
          <p:cNvSpPr>
            <a:spLocks noEditPoints="1"/>
          </p:cNvSpPr>
          <p:nvPr userDrawn="1"/>
        </p:nvSpPr>
        <p:spPr bwMode="auto">
          <a:xfrm flipH="1">
            <a:off x="8558048" y="1834387"/>
            <a:ext cx="850650" cy="825199"/>
          </a:xfrm>
          <a:custGeom>
            <a:avLst/>
            <a:gdLst>
              <a:gd name="T0" fmla="*/ 158 w 159"/>
              <a:gd name="T1" fmla="*/ 69 h 159"/>
              <a:gd name="T2" fmla="*/ 149 w 159"/>
              <a:gd name="T3" fmla="*/ 67 h 159"/>
              <a:gd name="T4" fmla="*/ 151 w 159"/>
              <a:gd name="T5" fmla="*/ 50 h 159"/>
              <a:gd name="T6" fmla="*/ 148 w 159"/>
              <a:gd name="T7" fmla="*/ 39 h 159"/>
              <a:gd name="T8" fmla="*/ 140 w 159"/>
              <a:gd name="T9" fmla="*/ 41 h 159"/>
              <a:gd name="T10" fmla="*/ 136 w 159"/>
              <a:gd name="T11" fmla="*/ 40 h 159"/>
              <a:gd name="T12" fmla="*/ 134 w 159"/>
              <a:gd name="T13" fmla="*/ 25 h 159"/>
              <a:gd name="T14" fmla="*/ 127 w 159"/>
              <a:gd name="T15" fmla="*/ 16 h 159"/>
              <a:gd name="T16" fmla="*/ 124 w 159"/>
              <a:gd name="T17" fmla="*/ 17 h 159"/>
              <a:gd name="T18" fmla="*/ 108 w 159"/>
              <a:gd name="T19" fmla="*/ 14 h 159"/>
              <a:gd name="T20" fmla="*/ 108 w 159"/>
              <a:gd name="T21" fmla="*/ 5 h 159"/>
              <a:gd name="T22" fmla="*/ 99 w 159"/>
              <a:gd name="T23" fmla="*/ 3 h 159"/>
              <a:gd name="T24" fmla="*/ 92 w 159"/>
              <a:gd name="T25" fmla="*/ 11 h 159"/>
              <a:gd name="T26" fmla="*/ 78 w 159"/>
              <a:gd name="T27" fmla="*/ 0 h 159"/>
              <a:gd name="T28" fmla="*/ 67 w 159"/>
              <a:gd name="T29" fmla="*/ 3 h 159"/>
              <a:gd name="T30" fmla="*/ 65 w 159"/>
              <a:gd name="T31" fmla="*/ 12 h 159"/>
              <a:gd name="T32" fmla="*/ 53 w 159"/>
              <a:gd name="T33" fmla="*/ 12 h 159"/>
              <a:gd name="T34" fmla="*/ 51 w 159"/>
              <a:gd name="T35" fmla="*/ 8 h 159"/>
              <a:gd name="T36" fmla="*/ 40 w 159"/>
              <a:gd name="T37" fmla="*/ 11 h 159"/>
              <a:gd name="T38" fmla="*/ 41 w 159"/>
              <a:gd name="T39" fmla="*/ 20 h 159"/>
              <a:gd name="T40" fmla="*/ 33 w 159"/>
              <a:gd name="T41" fmla="*/ 28 h 159"/>
              <a:gd name="T42" fmla="*/ 24 w 159"/>
              <a:gd name="T43" fmla="*/ 24 h 159"/>
              <a:gd name="T44" fmla="*/ 16 w 159"/>
              <a:gd name="T45" fmla="*/ 33 h 159"/>
              <a:gd name="T46" fmla="*/ 17 w 159"/>
              <a:gd name="T47" fmla="*/ 49 h 159"/>
              <a:gd name="T48" fmla="*/ 6 w 159"/>
              <a:gd name="T49" fmla="*/ 51 h 159"/>
              <a:gd name="T50" fmla="*/ 10 w 159"/>
              <a:gd name="T51" fmla="*/ 75 h 159"/>
              <a:gd name="T52" fmla="*/ 1 w 159"/>
              <a:gd name="T53" fmla="*/ 89 h 159"/>
              <a:gd name="T54" fmla="*/ 12 w 159"/>
              <a:gd name="T55" fmla="*/ 94 h 159"/>
              <a:gd name="T56" fmla="*/ 11 w 159"/>
              <a:gd name="T57" fmla="*/ 119 h 159"/>
              <a:gd name="T58" fmla="*/ 23 w 159"/>
              <a:gd name="T59" fmla="*/ 119 h 159"/>
              <a:gd name="T60" fmla="*/ 31 w 159"/>
              <a:gd name="T61" fmla="*/ 142 h 159"/>
              <a:gd name="T62" fmla="*/ 42 w 159"/>
              <a:gd name="T63" fmla="*/ 138 h 159"/>
              <a:gd name="T64" fmla="*/ 59 w 159"/>
              <a:gd name="T65" fmla="*/ 156 h 159"/>
              <a:gd name="T66" fmla="*/ 68 w 159"/>
              <a:gd name="T67" fmla="*/ 148 h 159"/>
              <a:gd name="T68" fmla="*/ 82 w 159"/>
              <a:gd name="T69" fmla="*/ 159 h 159"/>
              <a:gd name="T70" fmla="*/ 102 w 159"/>
              <a:gd name="T71" fmla="*/ 145 h 159"/>
              <a:gd name="T72" fmla="*/ 112 w 159"/>
              <a:gd name="T73" fmla="*/ 152 h 159"/>
              <a:gd name="T74" fmla="*/ 126 w 159"/>
              <a:gd name="T75" fmla="*/ 131 h 159"/>
              <a:gd name="T76" fmla="*/ 128 w 159"/>
              <a:gd name="T77" fmla="*/ 130 h 159"/>
              <a:gd name="T78" fmla="*/ 137 w 159"/>
              <a:gd name="T79" fmla="*/ 134 h 159"/>
              <a:gd name="T80" fmla="*/ 137 w 159"/>
              <a:gd name="T81" fmla="*/ 119 h 159"/>
              <a:gd name="T82" fmla="*/ 142 w 159"/>
              <a:gd name="T83" fmla="*/ 109 h 159"/>
              <a:gd name="T84" fmla="*/ 150 w 159"/>
              <a:gd name="T85" fmla="*/ 109 h 159"/>
              <a:gd name="T86" fmla="*/ 153 w 159"/>
              <a:gd name="T87" fmla="*/ 107 h 159"/>
              <a:gd name="T88" fmla="*/ 148 w 159"/>
              <a:gd name="T89" fmla="*/ 92 h 159"/>
              <a:gd name="T90" fmla="*/ 149 w 159"/>
              <a:gd name="T91" fmla="*/ 82 h 159"/>
              <a:gd name="T92" fmla="*/ 149 w 159"/>
              <a:gd name="T93" fmla="*/ 82 h 159"/>
              <a:gd name="T94" fmla="*/ 149 w 159"/>
              <a:gd name="T95" fmla="*/ 82 h 159"/>
              <a:gd name="T96" fmla="*/ 149 w 159"/>
              <a:gd name="T97" fmla="*/ 82 h 159"/>
              <a:gd name="T98" fmla="*/ 149 w 159"/>
              <a:gd name="T99" fmla="*/ 82 h 159"/>
              <a:gd name="T100" fmla="*/ 150 w 159"/>
              <a:gd name="T101" fmla="*/ 81 h 159"/>
              <a:gd name="T102" fmla="*/ 151 w 159"/>
              <a:gd name="T103" fmla="*/ 80 h 159"/>
              <a:gd name="T104" fmla="*/ 126 w 159"/>
              <a:gd name="T105" fmla="*/ 70 h 159"/>
              <a:gd name="T106" fmla="*/ 69 w 159"/>
              <a:gd name="T107" fmla="*/ 32 h 159"/>
              <a:gd name="T108" fmla="*/ 31 w 159"/>
              <a:gd name="T109" fmla="*/ 89 h 159"/>
              <a:gd name="T110" fmla="*/ 88 w 159"/>
              <a:gd name="T111" fmla="*/ 12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159">
                <a:moveTo>
                  <a:pt x="159" y="77"/>
                </a:moveTo>
                <a:cubicBezTo>
                  <a:pt x="159" y="77"/>
                  <a:pt x="158" y="72"/>
                  <a:pt x="158" y="69"/>
                </a:cubicBezTo>
                <a:cubicBezTo>
                  <a:pt x="158" y="69"/>
                  <a:pt x="158" y="69"/>
                  <a:pt x="158" y="69"/>
                </a:cubicBezTo>
                <a:cubicBezTo>
                  <a:pt x="158" y="69"/>
                  <a:pt x="158" y="69"/>
                  <a:pt x="158" y="69"/>
                </a:cubicBezTo>
                <a:cubicBezTo>
                  <a:pt x="158" y="69"/>
                  <a:pt x="158" y="69"/>
                  <a:pt x="158" y="69"/>
                </a:cubicBezTo>
                <a:cubicBezTo>
                  <a:pt x="158" y="67"/>
                  <a:pt x="156" y="67"/>
                  <a:pt x="155" y="67"/>
                </a:cubicBezTo>
                <a:cubicBezTo>
                  <a:pt x="155" y="67"/>
                  <a:pt x="155" y="67"/>
                  <a:pt x="155" y="67"/>
                </a:cubicBezTo>
                <a:cubicBezTo>
                  <a:pt x="155" y="67"/>
                  <a:pt x="155" y="67"/>
                  <a:pt x="155" y="67"/>
                </a:cubicBezTo>
                <a:cubicBezTo>
                  <a:pt x="155" y="67"/>
                  <a:pt x="152" y="67"/>
                  <a:pt x="150" y="67"/>
                </a:cubicBezTo>
                <a:cubicBezTo>
                  <a:pt x="149" y="67"/>
                  <a:pt x="149" y="67"/>
                  <a:pt x="149" y="67"/>
                </a:cubicBezTo>
                <a:cubicBezTo>
                  <a:pt x="148" y="67"/>
                  <a:pt x="147" y="64"/>
                  <a:pt x="147" y="64"/>
                </a:cubicBezTo>
                <a:cubicBezTo>
                  <a:pt x="147" y="64"/>
                  <a:pt x="146" y="61"/>
                  <a:pt x="145" y="57"/>
                </a:cubicBezTo>
                <a:cubicBezTo>
                  <a:pt x="145" y="56"/>
                  <a:pt x="145" y="56"/>
                  <a:pt x="145" y="55"/>
                </a:cubicBezTo>
                <a:cubicBezTo>
                  <a:pt x="145" y="53"/>
                  <a:pt x="146" y="53"/>
                  <a:pt x="146" y="53"/>
                </a:cubicBezTo>
                <a:cubicBezTo>
                  <a:pt x="146" y="53"/>
                  <a:pt x="149" y="52"/>
                  <a:pt x="151" y="50"/>
                </a:cubicBezTo>
                <a:cubicBezTo>
                  <a:pt x="152" y="50"/>
                  <a:pt x="152" y="49"/>
                  <a:pt x="152" y="48"/>
                </a:cubicBezTo>
                <a:cubicBezTo>
                  <a:pt x="152" y="48"/>
                  <a:pt x="152" y="47"/>
                  <a:pt x="152" y="47"/>
                </a:cubicBezTo>
                <a:cubicBezTo>
                  <a:pt x="152" y="47"/>
                  <a:pt x="149" y="42"/>
                  <a:pt x="148" y="39"/>
                </a:cubicBezTo>
                <a:cubicBezTo>
                  <a:pt x="148" y="39"/>
                  <a:pt x="148" y="39"/>
                  <a:pt x="148" y="39"/>
                </a:cubicBezTo>
                <a:cubicBezTo>
                  <a:pt x="148" y="39"/>
                  <a:pt x="148" y="39"/>
                  <a:pt x="148" y="39"/>
                </a:cubicBezTo>
                <a:cubicBezTo>
                  <a:pt x="148" y="39"/>
                  <a:pt x="148" y="39"/>
                  <a:pt x="148" y="39"/>
                </a:cubicBezTo>
                <a:cubicBezTo>
                  <a:pt x="148" y="39"/>
                  <a:pt x="148" y="39"/>
                  <a:pt x="148" y="39"/>
                </a:cubicBezTo>
                <a:cubicBezTo>
                  <a:pt x="147" y="38"/>
                  <a:pt x="147" y="38"/>
                  <a:pt x="146" y="38"/>
                </a:cubicBezTo>
                <a:cubicBezTo>
                  <a:pt x="145" y="38"/>
                  <a:pt x="144" y="39"/>
                  <a:pt x="144" y="39"/>
                </a:cubicBezTo>
                <a:cubicBezTo>
                  <a:pt x="144" y="39"/>
                  <a:pt x="141" y="40"/>
                  <a:pt x="140" y="41"/>
                </a:cubicBezTo>
                <a:cubicBezTo>
                  <a:pt x="139" y="41"/>
                  <a:pt x="139" y="41"/>
                  <a:pt x="139" y="41"/>
                </a:cubicBezTo>
                <a:cubicBezTo>
                  <a:pt x="138" y="41"/>
                  <a:pt x="137" y="40"/>
                  <a:pt x="136" y="40"/>
                </a:cubicBezTo>
                <a:cubicBezTo>
                  <a:pt x="136" y="40"/>
                  <a:pt x="136" y="40"/>
                  <a:pt x="136" y="40"/>
                </a:cubicBezTo>
                <a:cubicBezTo>
                  <a:pt x="136" y="40"/>
                  <a:pt x="136" y="40"/>
                  <a:pt x="136" y="40"/>
                </a:cubicBezTo>
                <a:cubicBezTo>
                  <a:pt x="136" y="40"/>
                  <a:pt x="136" y="40"/>
                  <a:pt x="136" y="40"/>
                </a:cubicBezTo>
                <a:cubicBezTo>
                  <a:pt x="136" y="40"/>
                  <a:pt x="136" y="40"/>
                  <a:pt x="136" y="40"/>
                </a:cubicBezTo>
                <a:cubicBezTo>
                  <a:pt x="136" y="39"/>
                  <a:pt x="133" y="35"/>
                  <a:pt x="131" y="33"/>
                </a:cubicBezTo>
                <a:cubicBezTo>
                  <a:pt x="130" y="32"/>
                  <a:pt x="130" y="31"/>
                  <a:pt x="130" y="31"/>
                </a:cubicBezTo>
                <a:cubicBezTo>
                  <a:pt x="130" y="30"/>
                  <a:pt x="131" y="30"/>
                  <a:pt x="131" y="30"/>
                </a:cubicBezTo>
                <a:cubicBezTo>
                  <a:pt x="131" y="30"/>
                  <a:pt x="133" y="27"/>
                  <a:pt x="134" y="25"/>
                </a:cubicBezTo>
                <a:cubicBezTo>
                  <a:pt x="135" y="25"/>
                  <a:pt x="135" y="24"/>
                  <a:pt x="135" y="24"/>
                </a:cubicBezTo>
                <a:cubicBezTo>
                  <a:pt x="135" y="23"/>
                  <a:pt x="134" y="22"/>
                  <a:pt x="134" y="22"/>
                </a:cubicBezTo>
                <a:cubicBezTo>
                  <a:pt x="134" y="22"/>
                  <a:pt x="129" y="18"/>
                  <a:pt x="128" y="16"/>
                </a:cubicBezTo>
                <a:cubicBezTo>
                  <a:pt x="127" y="16"/>
                  <a:pt x="127" y="16"/>
                  <a:pt x="127" y="16"/>
                </a:cubicBezTo>
                <a:cubicBezTo>
                  <a:pt x="127" y="16"/>
                  <a:pt x="127" y="16"/>
                  <a:pt x="127" y="16"/>
                </a:cubicBezTo>
                <a:cubicBezTo>
                  <a:pt x="127" y="16"/>
                  <a:pt x="127" y="16"/>
                  <a:pt x="127" y="16"/>
                </a:cubicBezTo>
                <a:cubicBezTo>
                  <a:pt x="127" y="16"/>
                  <a:pt x="126" y="16"/>
                  <a:pt x="126" y="16"/>
                </a:cubicBezTo>
                <a:cubicBezTo>
                  <a:pt x="126" y="16"/>
                  <a:pt x="126" y="16"/>
                  <a:pt x="126" y="16"/>
                </a:cubicBezTo>
                <a:cubicBezTo>
                  <a:pt x="125" y="16"/>
                  <a:pt x="124" y="16"/>
                  <a:pt x="124" y="16"/>
                </a:cubicBezTo>
                <a:cubicBezTo>
                  <a:pt x="124" y="17"/>
                  <a:pt x="124" y="17"/>
                  <a:pt x="124" y="17"/>
                </a:cubicBezTo>
                <a:cubicBezTo>
                  <a:pt x="123" y="17"/>
                  <a:pt x="121" y="20"/>
                  <a:pt x="120" y="21"/>
                </a:cubicBezTo>
                <a:cubicBezTo>
                  <a:pt x="120" y="21"/>
                  <a:pt x="119" y="22"/>
                  <a:pt x="119" y="22"/>
                </a:cubicBezTo>
                <a:cubicBezTo>
                  <a:pt x="118" y="22"/>
                  <a:pt x="117" y="21"/>
                  <a:pt x="117" y="21"/>
                </a:cubicBezTo>
                <a:cubicBezTo>
                  <a:pt x="116" y="20"/>
                  <a:pt x="111" y="18"/>
                  <a:pt x="109" y="16"/>
                </a:cubicBezTo>
                <a:cubicBezTo>
                  <a:pt x="108" y="16"/>
                  <a:pt x="108" y="15"/>
                  <a:pt x="108" y="14"/>
                </a:cubicBezTo>
                <a:cubicBezTo>
                  <a:pt x="108" y="14"/>
                  <a:pt x="108" y="14"/>
                  <a:pt x="108" y="14"/>
                </a:cubicBezTo>
                <a:cubicBezTo>
                  <a:pt x="108" y="13"/>
                  <a:pt x="108" y="13"/>
                  <a:pt x="108" y="13"/>
                </a:cubicBezTo>
                <a:cubicBezTo>
                  <a:pt x="108" y="12"/>
                  <a:pt x="109" y="11"/>
                  <a:pt x="109" y="9"/>
                </a:cubicBezTo>
                <a:cubicBezTo>
                  <a:pt x="110" y="8"/>
                  <a:pt x="110" y="8"/>
                  <a:pt x="110" y="8"/>
                </a:cubicBezTo>
                <a:cubicBezTo>
                  <a:pt x="110" y="6"/>
                  <a:pt x="108" y="5"/>
                  <a:pt x="108" y="5"/>
                </a:cubicBezTo>
                <a:cubicBezTo>
                  <a:pt x="108" y="5"/>
                  <a:pt x="108" y="5"/>
                  <a:pt x="108" y="5"/>
                </a:cubicBezTo>
                <a:cubicBezTo>
                  <a:pt x="106" y="5"/>
                  <a:pt x="102" y="3"/>
                  <a:pt x="100" y="3"/>
                </a:cubicBezTo>
                <a:cubicBezTo>
                  <a:pt x="100" y="3"/>
                  <a:pt x="100" y="3"/>
                  <a:pt x="100" y="3"/>
                </a:cubicBezTo>
                <a:cubicBezTo>
                  <a:pt x="99" y="3"/>
                  <a:pt x="99" y="3"/>
                  <a:pt x="99" y="3"/>
                </a:cubicBezTo>
                <a:cubicBezTo>
                  <a:pt x="99" y="3"/>
                  <a:pt x="99" y="3"/>
                  <a:pt x="99" y="3"/>
                </a:cubicBezTo>
                <a:cubicBezTo>
                  <a:pt x="97" y="3"/>
                  <a:pt x="97" y="4"/>
                  <a:pt x="97" y="4"/>
                </a:cubicBezTo>
                <a:cubicBezTo>
                  <a:pt x="97" y="4"/>
                  <a:pt x="95" y="9"/>
                  <a:pt x="95" y="10"/>
                </a:cubicBezTo>
                <a:cubicBezTo>
                  <a:pt x="95" y="10"/>
                  <a:pt x="95" y="10"/>
                  <a:pt x="95" y="10"/>
                </a:cubicBezTo>
                <a:cubicBezTo>
                  <a:pt x="94" y="11"/>
                  <a:pt x="93" y="11"/>
                  <a:pt x="92" y="11"/>
                </a:cubicBezTo>
                <a:cubicBezTo>
                  <a:pt x="92" y="11"/>
                  <a:pt x="92" y="11"/>
                  <a:pt x="92" y="11"/>
                </a:cubicBezTo>
                <a:cubicBezTo>
                  <a:pt x="92" y="11"/>
                  <a:pt x="92" y="11"/>
                  <a:pt x="92" y="11"/>
                </a:cubicBezTo>
                <a:cubicBezTo>
                  <a:pt x="91" y="11"/>
                  <a:pt x="86" y="10"/>
                  <a:pt x="84" y="10"/>
                </a:cubicBezTo>
                <a:cubicBezTo>
                  <a:pt x="81" y="10"/>
                  <a:pt x="81" y="8"/>
                  <a:pt x="81" y="8"/>
                </a:cubicBezTo>
                <a:cubicBezTo>
                  <a:pt x="81" y="8"/>
                  <a:pt x="80" y="6"/>
                  <a:pt x="80" y="3"/>
                </a:cubicBezTo>
                <a:cubicBezTo>
                  <a:pt x="80" y="0"/>
                  <a:pt x="78" y="0"/>
                  <a:pt x="78" y="0"/>
                </a:cubicBezTo>
                <a:cubicBezTo>
                  <a:pt x="78" y="0"/>
                  <a:pt x="78" y="0"/>
                  <a:pt x="78" y="0"/>
                </a:cubicBezTo>
                <a:cubicBezTo>
                  <a:pt x="77" y="0"/>
                  <a:pt x="77" y="0"/>
                  <a:pt x="77" y="0"/>
                </a:cubicBezTo>
                <a:cubicBezTo>
                  <a:pt x="77" y="0"/>
                  <a:pt x="71" y="1"/>
                  <a:pt x="69" y="1"/>
                </a:cubicBezTo>
                <a:cubicBezTo>
                  <a:pt x="67" y="1"/>
                  <a:pt x="67" y="3"/>
                  <a:pt x="67" y="3"/>
                </a:cubicBezTo>
                <a:cubicBezTo>
                  <a:pt x="67" y="3"/>
                  <a:pt x="67" y="3"/>
                  <a:pt x="67" y="3"/>
                </a:cubicBezTo>
                <a:cubicBezTo>
                  <a:pt x="67" y="4"/>
                  <a:pt x="67" y="4"/>
                  <a:pt x="67" y="4"/>
                </a:cubicBezTo>
                <a:cubicBezTo>
                  <a:pt x="67" y="4"/>
                  <a:pt x="67" y="8"/>
                  <a:pt x="67" y="9"/>
                </a:cubicBezTo>
                <a:cubicBezTo>
                  <a:pt x="67" y="9"/>
                  <a:pt x="67" y="9"/>
                  <a:pt x="67" y="9"/>
                </a:cubicBezTo>
                <a:cubicBezTo>
                  <a:pt x="67" y="11"/>
                  <a:pt x="66" y="11"/>
                  <a:pt x="65" y="11"/>
                </a:cubicBezTo>
                <a:cubicBezTo>
                  <a:pt x="65" y="12"/>
                  <a:pt x="65" y="12"/>
                  <a:pt x="65" y="12"/>
                </a:cubicBezTo>
                <a:cubicBezTo>
                  <a:pt x="63" y="12"/>
                  <a:pt x="60" y="13"/>
                  <a:pt x="57" y="14"/>
                </a:cubicBezTo>
                <a:cubicBezTo>
                  <a:pt x="56" y="14"/>
                  <a:pt x="56" y="14"/>
                  <a:pt x="56" y="14"/>
                </a:cubicBezTo>
                <a:cubicBezTo>
                  <a:pt x="56" y="14"/>
                  <a:pt x="56" y="14"/>
                  <a:pt x="56" y="14"/>
                </a:cubicBezTo>
                <a:cubicBezTo>
                  <a:pt x="56" y="14"/>
                  <a:pt x="55" y="14"/>
                  <a:pt x="55" y="14"/>
                </a:cubicBezTo>
                <a:cubicBezTo>
                  <a:pt x="53" y="14"/>
                  <a:pt x="53" y="12"/>
                  <a:pt x="53" y="12"/>
                </a:cubicBezTo>
                <a:cubicBezTo>
                  <a:pt x="53" y="12"/>
                  <a:pt x="53" y="12"/>
                  <a:pt x="53" y="12"/>
                </a:cubicBezTo>
                <a:cubicBezTo>
                  <a:pt x="53" y="12"/>
                  <a:pt x="52" y="11"/>
                  <a:pt x="51" y="8"/>
                </a:cubicBezTo>
                <a:cubicBezTo>
                  <a:pt x="51" y="8"/>
                  <a:pt x="51" y="8"/>
                  <a:pt x="51" y="8"/>
                </a:cubicBezTo>
                <a:cubicBezTo>
                  <a:pt x="51" y="8"/>
                  <a:pt x="51" y="8"/>
                  <a:pt x="51" y="8"/>
                </a:cubicBezTo>
                <a:cubicBezTo>
                  <a:pt x="51" y="8"/>
                  <a:pt x="51" y="8"/>
                  <a:pt x="51" y="8"/>
                </a:cubicBezTo>
                <a:cubicBezTo>
                  <a:pt x="51" y="8"/>
                  <a:pt x="51" y="8"/>
                  <a:pt x="51" y="8"/>
                </a:cubicBezTo>
                <a:cubicBezTo>
                  <a:pt x="50" y="7"/>
                  <a:pt x="49" y="7"/>
                  <a:pt x="48" y="7"/>
                </a:cubicBezTo>
                <a:cubicBezTo>
                  <a:pt x="48" y="7"/>
                  <a:pt x="48" y="7"/>
                  <a:pt x="48" y="7"/>
                </a:cubicBezTo>
                <a:cubicBezTo>
                  <a:pt x="48" y="7"/>
                  <a:pt x="47" y="7"/>
                  <a:pt x="47" y="7"/>
                </a:cubicBezTo>
                <a:cubicBezTo>
                  <a:pt x="47" y="7"/>
                  <a:pt x="42" y="10"/>
                  <a:pt x="40" y="11"/>
                </a:cubicBezTo>
                <a:cubicBezTo>
                  <a:pt x="39" y="11"/>
                  <a:pt x="38" y="12"/>
                  <a:pt x="38" y="13"/>
                </a:cubicBezTo>
                <a:cubicBezTo>
                  <a:pt x="38" y="14"/>
                  <a:pt x="39" y="14"/>
                  <a:pt x="39" y="14"/>
                </a:cubicBezTo>
                <a:cubicBezTo>
                  <a:pt x="39" y="14"/>
                  <a:pt x="40" y="18"/>
                  <a:pt x="41" y="19"/>
                </a:cubicBezTo>
                <a:cubicBezTo>
                  <a:pt x="41" y="19"/>
                  <a:pt x="41" y="19"/>
                  <a:pt x="41" y="19"/>
                </a:cubicBezTo>
                <a:cubicBezTo>
                  <a:pt x="41" y="20"/>
                  <a:pt x="41" y="20"/>
                  <a:pt x="41" y="20"/>
                </a:cubicBezTo>
                <a:cubicBezTo>
                  <a:pt x="41" y="21"/>
                  <a:pt x="41" y="22"/>
                  <a:pt x="40" y="22"/>
                </a:cubicBezTo>
                <a:cubicBezTo>
                  <a:pt x="39" y="23"/>
                  <a:pt x="36" y="25"/>
                  <a:pt x="33" y="27"/>
                </a:cubicBezTo>
                <a:cubicBezTo>
                  <a:pt x="33" y="28"/>
                  <a:pt x="33" y="28"/>
                  <a:pt x="33" y="28"/>
                </a:cubicBezTo>
                <a:cubicBezTo>
                  <a:pt x="33" y="28"/>
                  <a:pt x="33" y="28"/>
                  <a:pt x="33" y="28"/>
                </a:cubicBezTo>
                <a:cubicBezTo>
                  <a:pt x="33" y="28"/>
                  <a:pt x="33" y="28"/>
                  <a:pt x="33" y="28"/>
                </a:cubicBezTo>
                <a:cubicBezTo>
                  <a:pt x="32" y="28"/>
                  <a:pt x="32" y="28"/>
                  <a:pt x="31" y="28"/>
                </a:cubicBezTo>
                <a:cubicBezTo>
                  <a:pt x="31" y="28"/>
                  <a:pt x="31" y="28"/>
                  <a:pt x="31" y="28"/>
                </a:cubicBezTo>
                <a:cubicBezTo>
                  <a:pt x="30" y="28"/>
                  <a:pt x="29" y="28"/>
                  <a:pt x="29" y="28"/>
                </a:cubicBezTo>
                <a:cubicBezTo>
                  <a:pt x="26" y="24"/>
                  <a:pt x="26" y="24"/>
                  <a:pt x="26" y="24"/>
                </a:cubicBezTo>
                <a:cubicBezTo>
                  <a:pt x="25" y="24"/>
                  <a:pt x="24" y="24"/>
                  <a:pt x="24" y="24"/>
                </a:cubicBezTo>
                <a:cubicBezTo>
                  <a:pt x="23" y="24"/>
                  <a:pt x="22" y="24"/>
                  <a:pt x="22" y="24"/>
                </a:cubicBezTo>
                <a:cubicBezTo>
                  <a:pt x="22" y="24"/>
                  <a:pt x="19" y="28"/>
                  <a:pt x="17" y="31"/>
                </a:cubicBezTo>
                <a:cubicBezTo>
                  <a:pt x="17" y="31"/>
                  <a:pt x="17" y="31"/>
                  <a:pt x="17" y="31"/>
                </a:cubicBezTo>
                <a:cubicBezTo>
                  <a:pt x="17" y="31"/>
                  <a:pt x="17" y="31"/>
                  <a:pt x="17" y="31"/>
                </a:cubicBezTo>
                <a:cubicBezTo>
                  <a:pt x="16" y="32"/>
                  <a:pt x="16" y="32"/>
                  <a:pt x="16" y="33"/>
                </a:cubicBezTo>
                <a:cubicBezTo>
                  <a:pt x="16" y="34"/>
                  <a:pt x="17" y="35"/>
                  <a:pt x="17" y="35"/>
                </a:cubicBezTo>
                <a:cubicBezTo>
                  <a:pt x="17" y="35"/>
                  <a:pt x="20" y="37"/>
                  <a:pt x="21" y="38"/>
                </a:cubicBezTo>
                <a:cubicBezTo>
                  <a:pt x="21" y="39"/>
                  <a:pt x="22" y="39"/>
                  <a:pt x="22" y="40"/>
                </a:cubicBezTo>
                <a:cubicBezTo>
                  <a:pt x="22" y="41"/>
                  <a:pt x="21" y="42"/>
                  <a:pt x="21" y="42"/>
                </a:cubicBezTo>
                <a:cubicBezTo>
                  <a:pt x="20" y="43"/>
                  <a:pt x="18" y="46"/>
                  <a:pt x="17" y="49"/>
                </a:cubicBezTo>
                <a:cubicBezTo>
                  <a:pt x="16" y="51"/>
                  <a:pt x="15" y="51"/>
                  <a:pt x="14" y="51"/>
                </a:cubicBezTo>
                <a:cubicBezTo>
                  <a:pt x="14" y="51"/>
                  <a:pt x="13" y="51"/>
                  <a:pt x="13" y="51"/>
                </a:cubicBezTo>
                <a:cubicBezTo>
                  <a:pt x="13" y="51"/>
                  <a:pt x="11" y="50"/>
                  <a:pt x="9" y="49"/>
                </a:cubicBezTo>
                <a:cubicBezTo>
                  <a:pt x="8" y="49"/>
                  <a:pt x="8" y="49"/>
                  <a:pt x="8" y="49"/>
                </a:cubicBezTo>
                <a:cubicBezTo>
                  <a:pt x="6" y="49"/>
                  <a:pt x="6" y="51"/>
                  <a:pt x="6" y="51"/>
                </a:cubicBezTo>
                <a:cubicBezTo>
                  <a:pt x="6" y="51"/>
                  <a:pt x="4" y="56"/>
                  <a:pt x="3" y="58"/>
                </a:cubicBezTo>
                <a:cubicBezTo>
                  <a:pt x="2" y="61"/>
                  <a:pt x="4" y="62"/>
                  <a:pt x="4" y="62"/>
                </a:cubicBezTo>
                <a:cubicBezTo>
                  <a:pt x="4" y="62"/>
                  <a:pt x="8" y="63"/>
                  <a:pt x="10" y="64"/>
                </a:cubicBezTo>
                <a:cubicBezTo>
                  <a:pt x="11" y="64"/>
                  <a:pt x="11" y="67"/>
                  <a:pt x="11" y="67"/>
                </a:cubicBezTo>
                <a:cubicBezTo>
                  <a:pt x="11" y="68"/>
                  <a:pt x="10" y="72"/>
                  <a:pt x="10" y="75"/>
                </a:cubicBezTo>
                <a:cubicBezTo>
                  <a:pt x="10" y="78"/>
                  <a:pt x="8" y="78"/>
                  <a:pt x="8" y="78"/>
                </a:cubicBezTo>
                <a:cubicBezTo>
                  <a:pt x="8" y="78"/>
                  <a:pt x="8" y="78"/>
                  <a:pt x="8" y="78"/>
                </a:cubicBezTo>
                <a:cubicBezTo>
                  <a:pt x="8" y="78"/>
                  <a:pt x="6" y="78"/>
                  <a:pt x="3" y="79"/>
                </a:cubicBezTo>
                <a:cubicBezTo>
                  <a:pt x="0" y="79"/>
                  <a:pt x="0" y="82"/>
                  <a:pt x="0" y="82"/>
                </a:cubicBezTo>
                <a:cubicBezTo>
                  <a:pt x="0" y="82"/>
                  <a:pt x="1" y="86"/>
                  <a:pt x="1" y="89"/>
                </a:cubicBezTo>
                <a:cubicBezTo>
                  <a:pt x="1" y="92"/>
                  <a:pt x="3" y="92"/>
                  <a:pt x="3" y="92"/>
                </a:cubicBezTo>
                <a:cubicBezTo>
                  <a:pt x="4" y="92"/>
                  <a:pt x="4" y="92"/>
                  <a:pt x="4" y="92"/>
                </a:cubicBezTo>
                <a:cubicBezTo>
                  <a:pt x="4" y="92"/>
                  <a:pt x="7" y="92"/>
                  <a:pt x="8" y="92"/>
                </a:cubicBezTo>
                <a:cubicBezTo>
                  <a:pt x="9" y="92"/>
                  <a:pt x="9" y="92"/>
                  <a:pt x="9" y="92"/>
                </a:cubicBezTo>
                <a:cubicBezTo>
                  <a:pt x="10" y="92"/>
                  <a:pt x="11" y="92"/>
                  <a:pt x="12" y="94"/>
                </a:cubicBezTo>
                <a:cubicBezTo>
                  <a:pt x="12" y="96"/>
                  <a:pt x="14" y="100"/>
                  <a:pt x="14" y="103"/>
                </a:cubicBezTo>
                <a:cubicBezTo>
                  <a:pt x="14" y="105"/>
                  <a:pt x="13" y="106"/>
                  <a:pt x="13" y="106"/>
                </a:cubicBezTo>
                <a:cubicBezTo>
                  <a:pt x="13" y="106"/>
                  <a:pt x="11" y="106"/>
                  <a:pt x="8" y="108"/>
                </a:cubicBezTo>
                <a:cubicBezTo>
                  <a:pt x="6" y="109"/>
                  <a:pt x="7" y="112"/>
                  <a:pt x="7" y="112"/>
                </a:cubicBezTo>
                <a:cubicBezTo>
                  <a:pt x="7" y="112"/>
                  <a:pt x="10" y="117"/>
                  <a:pt x="11" y="119"/>
                </a:cubicBezTo>
                <a:cubicBezTo>
                  <a:pt x="11" y="120"/>
                  <a:pt x="12" y="120"/>
                  <a:pt x="13" y="120"/>
                </a:cubicBezTo>
                <a:cubicBezTo>
                  <a:pt x="14" y="120"/>
                  <a:pt x="15" y="120"/>
                  <a:pt x="15" y="120"/>
                </a:cubicBezTo>
                <a:cubicBezTo>
                  <a:pt x="15" y="120"/>
                  <a:pt x="18" y="118"/>
                  <a:pt x="19" y="118"/>
                </a:cubicBezTo>
                <a:cubicBezTo>
                  <a:pt x="20" y="117"/>
                  <a:pt x="20" y="117"/>
                  <a:pt x="20" y="117"/>
                </a:cubicBezTo>
                <a:cubicBezTo>
                  <a:pt x="21" y="117"/>
                  <a:pt x="22" y="118"/>
                  <a:pt x="23" y="119"/>
                </a:cubicBezTo>
                <a:cubicBezTo>
                  <a:pt x="23" y="120"/>
                  <a:pt x="26" y="124"/>
                  <a:pt x="28" y="126"/>
                </a:cubicBezTo>
                <a:cubicBezTo>
                  <a:pt x="29" y="128"/>
                  <a:pt x="28" y="129"/>
                  <a:pt x="28" y="129"/>
                </a:cubicBezTo>
                <a:cubicBezTo>
                  <a:pt x="28" y="129"/>
                  <a:pt x="26" y="131"/>
                  <a:pt x="25" y="133"/>
                </a:cubicBezTo>
                <a:cubicBezTo>
                  <a:pt x="23" y="135"/>
                  <a:pt x="25" y="137"/>
                  <a:pt x="25" y="137"/>
                </a:cubicBezTo>
                <a:cubicBezTo>
                  <a:pt x="25" y="137"/>
                  <a:pt x="29" y="140"/>
                  <a:pt x="31" y="142"/>
                </a:cubicBezTo>
                <a:cubicBezTo>
                  <a:pt x="32" y="143"/>
                  <a:pt x="32" y="143"/>
                  <a:pt x="33" y="143"/>
                </a:cubicBezTo>
                <a:cubicBezTo>
                  <a:pt x="34" y="143"/>
                  <a:pt x="35" y="142"/>
                  <a:pt x="35" y="142"/>
                </a:cubicBezTo>
                <a:cubicBezTo>
                  <a:pt x="35" y="142"/>
                  <a:pt x="38" y="138"/>
                  <a:pt x="39" y="138"/>
                </a:cubicBezTo>
                <a:cubicBezTo>
                  <a:pt x="39" y="137"/>
                  <a:pt x="39" y="137"/>
                  <a:pt x="40" y="137"/>
                </a:cubicBezTo>
                <a:cubicBezTo>
                  <a:pt x="41" y="137"/>
                  <a:pt x="41" y="137"/>
                  <a:pt x="42" y="138"/>
                </a:cubicBezTo>
                <a:cubicBezTo>
                  <a:pt x="43" y="138"/>
                  <a:pt x="47" y="141"/>
                  <a:pt x="49" y="142"/>
                </a:cubicBezTo>
                <a:cubicBezTo>
                  <a:pt x="52" y="143"/>
                  <a:pt x="51" y="145"/>
                  <a:pt x="51" y="145"/>
                </a:cubicBezTo>
                <a:cubicBezTo>
                  <a:pt x="51" y="145"/>
                  <a:pt x="51" y="146"/>
                  <a:pt x="50" y="149"/>
                </a:cubicBezTo>
                <a:cubicBezTo>
                  <a:pt x="49" y="153"/>
                  <a:pt x="51" y="153"/>
                  <a:pt x="51" y="153"/>
                </a:cubicBezTo>
                <a:cubicBezTo>
                  <a:pt x="51" y="153"/>
                  <a:pt x="56" y="155"/>
                  <a:pt x="59" y="156"/>
                </a:cubicBezTo>
                <a:cubicBezTo>
                  <a:pt x="59" y="156"/>
                  <a:pt x="59" y="156"/>
                  <a:pt x="60" y="156"/>
                </a:cubicBezTo>
                <a:cubicBezTo>
                  <a:pt x="62" y="156"/>
                  <a:pt x="62" y="154"/>
                  <a:pt x="62" y="154"/>
                </a:cubicBezTo>
                <a:cubicBezTo>
                  <a:pt x="62" y="154"/>
                  <a:pt x="63" y="151"/>
                  <a:pt x="64" y="149"/>
                </a:cubicBezTo>
                <a:cubicBezTo>
                  <a:pt x="64" y="148"/>
                  <a:pt x="65" y="148"/>
                  <a:pt x="66" y="148"/>
                </a:cubicBezTo>
                <a:cubicBezTo>
                  <a:pt x="67" y="148"/>
                  <a:pt x="68" y="148"/>
                  <a:pt x="68" y="148"/>
                </a:cubicBezTo>
                <a:cubicBezTo>
                  <a:pt x="69" y="148"/>
                  <a:pt x="72" y="148"/>
                  <a:pt x="76" y="149"/>
                </a:cubicBezTo>
                <a:cubicBezTo>
                  <a:pt x="79" y="149"/>
                  <a:pt x="78" y="151"/>
                  <a:pt x="78" y="151"/>
                </a:cubicBezTo>
                <a:cubicBezTo>
                  <a:pt x="78" y="151"/>
                  <a:pt x="79" y="154"/>
                  <a:pt x="79" y="156"/>
                </a:cubicBezTo>
                <a:cubicBezTo>
                  <a:pt x="79" y="158"/>
                  <a:pt x="81" y="159"/>
                  <a:pt x="82" y="159"/>
                </a:cubicBezTo>
                <a:cubicBezTo>
                  <a:pt x="82" y="159"/>
                  <a:pt x="82" y="159"/>
                  <a:pt x="82" y="159"/>
                </a:cubicBezTo>
                <a:cubicBezTo>
                  <a:pt x="82" y="159"/>
                  <a:pt x="86" y="158"/>
                  <a:pt x="89" y="158"/>
                </a:cubicBezTo>
                <a:cubicBezTo>
                  <a:pt x="93" y="158"/>
                  <a:pt x="92" y="155"/>
                  <a:pt x="92" y="155"/>
                </a:cubicBezTo>
                <a:cubicBezTo>
                  <a:pt x="92" y="155"/>
                  <a:pt x="92" y="152"/>
                  <a:pt x="92" y="150"/>
                </a:cubicBezTo>
                <a:cubicBezTo>
                  <a:pt x="92" y="148"/>
                  <a:pt x="94" y="147"/>
                  <a:pt x="95" y="147"/>
                </a:cubicBezTo>
                <a:cubicBezTo>
                  <a:pt x="96" y="147"/>
                  <a:pt x="99" y="146"/>
                  <a:pt x="102" y="145"/>
                </a:cubicBezTo>
                <a:cubicBezTo>
                  <a:pt x="103" y="145"/>
                  <a:pt x="103" y="145"/>
                  <a:pt x="104" y="145"/>
                </a:cubicBezTo>
                <a:cubicBezTo>
                  <a:pt x="106" y="145"/>
                  <a:pt x="106" y="146"/>
                  <a:pt x="106" y="146"/>
                </a:cubicBezTo>
                <a:cubicBezTo>
                  <a:pt x="106" y="146"/>
                  <a:pt x="107" y="149"/>
                  <a:pt x="108" y="151"/>
                </a:cubicBezTo>
                <a:cubicBezTo>
                  <a:pt x="109" y="152"/>
                  <a:pt x="110" y="152"/>
                  <a:pt x="110" y="152"/>
                </a:cubicBezTo>
                <a:cubicBezTo>
                  <a:pt x="111" y="152"/>
                  <a:pt x="112" y="152"/>
                  <a:pt x="112" y="152"/>
                </a:cubicBezTo>
                <a:cubicBezTo>
                  <a:pt x="112" y="152"/>
                  <a:pt x="117" y="149"/>
                  <a:pt x="119" y="148"/>
                </a:cubicBezTo>
                <a:cubicBezTo>
                  <a:pt x="122" y="147"/>
                  <a:pt x="120" y="144"/>
                  <a:pt x="120" y="144"/>
                </a:cubicBezTo>
                <a:cubicBezTo>
                  <a:pt x="120" y="144"/>
                  <a:pt x="119" y="141"/>
                  <a:pt x="118" y="140"/>
                </a:cubicBezTo>
                <a:cubicBezTo>
                  <a:pt x="117" y="138"/>
                  <a:pt x="118" y="137"/>
                  <a:pt x="119" y="136"/>
                </a:cubicBezTo>
                <a:cubicBezTo>
                  <a:pt x="121" y="135"/>
                  <a:pt x="124" y="132"/>
                  <a:pt x="126" y="131"/>
                </a:cubicBezTo>
                <a:cubicBezTo>
                  <a:pt x="126" y="131"/>
                  <a:pt x="126" y="131"/>
                  <a:pt x="126" y="131"/>
                </a:cubicBezTo>
                <a:cubicBezTo>
                  <a:pt x="127" y="130"/>
                  <a:pt x="127" y="130"/>
                  <a:pt x="128" y="130"/>
                </a:cubicBezTo>
                <a:cubicBezTo>
                  <a:pt x="128" y="130"/>
                  <a:pt x="128" y="130"/>
                  <a:pt x="128" y="130"/>
                </a:cubicBezTo>
                <a:cubicBezTo>
                  <a:pt x="128" y="130"/>
                  <a:pt x="128" y="130"/>
                  <a:pt x="128" y="130"/>
                </a:cubicBezTo>
                <a:cubicBezTo>
                  <a:pt x="128" y="130"/>
                  <a:pt x="128" y="130"/>
                  <a:pt x="128" y="130"/>
                </a:cubicBezTo>
                <a:cubicBezTo>
                  <a:pt x="129" y="130"/>
                  <a:pt x="129" y="131"/>
                  <a:pt x="129" y="131"/>
                </a:cubicBezTo>
                <a:cubicBezTo>
                  <a:pt x="129" y="131"/>
                  <a:pt x="131" y="132"/>
                  <a:pt x="133" y="134"/>
                </a:cubicBezTo>
                <a:cubicBezTo>
                  <a:pt x="134" y="135"/>
                  <a:pt x="134" y="135"/>
                  <a:pt x="135" y="135"/>
                </a:cubicBezTo>
                <a:cubicBezTo>
                  <a:pt x="135" y="135"/>
                  <a:pt x="135" y="135"/>
                  <a:pt x="135" y="135"/>
                </a:cubicBezTo>
                <a:cubicBezTo>
                  <a:pt x="136" y="135"/>
                  <a:pt x="137" y="134"/>
                  <a:pt x="137" y="134"/>
                </a:cubicBezTo>
                <a:cubicBezTo>
                  <a:pt x="137" y="134"/>
                  <a:pt x="141" y="129"/>
                  <a:pt x="142" y="127"/>
                </a:cubicBezTo>
                <a:cubicBezTo>
                  <a:pt x="143" y="127"/>
                  <a:pt x="143" y="126"/>
                  <a:pt x="143" y="126"/>
                </a:cubicBezTo>
                <a:cubicBezTo>
                  <a:pt x="143" y="125"/>
                  <a:pt x="142" y="124"/>
                  <a:pt x="142" y="124"/>
                </a:cubicBezTo>
                <a:cubicBezTo>
                  <a:pt x="142" y="124"/>
                  <a:pt x="139" y="121"/>
                  <a:pt x="138" y="120"/>
                </a:cubicBezTo>
                <a:cubicBezTo>
                  <a:pt x="137" y="120"/>
                  <a:pt x="137" y="119"/>
                  <a:pt x="137" y="119"/>
                </a:cubicBezTo>
                <a:cubicBezTo>
                  <a:pt x="137" y="118"/>
                  <a:pt x="138" y="117"/>
                  <a:pt x="138" y="117"/>
                </a:cubicBezTo>
                <a:cubicBezTo>
                  <a:pt x="139" y="116"/>
                  <a:pt x="141" y="111"/>
                  <a:pt x="142" y="109"/>
                </a:cubicBezTo>
                <a:cubicBezTo>
                  <a:pt x="142" y="109"/>
                  <a:pt x="142" y="109"/>
                  <a:pt x="142" y="109"/>
                </a:cubicBezTo>
                <a:cubicBezTo>
                  <a:pt x="142" y="109"/>
                  <a:pt x="142" y="109"/>
                  <a:pt x="142" y="109"/>
                </a:cubicBezTo>
                <a:cubicBezTo>
                  <a:pt x="142" y="109"/>
                  <a:pt x="142" y="109"/>
                  <a:pt x="142" y="109"/>
                </a:cubicBezTo>
                <a:cubicBezTo>
                  <a:pt x="142" y="109"/>
                  <a:pt x="142" y="109"/>
                  <a:pt x="142" y="109"/>
                </a:cubicBezTo>
                <a:cubicBezTo>
                  <a:pt x="143" y="108"/>
                  <a:pt x="144" y="107"/>
                  <a:pt x="144" y="107"/>
                </a:cubicBezTo>
                <a:cubicBezTo>
                  <a:pt x="144" y="107"/>
                  <a:pt x="144" y="107"/>
                  <a:pt x="144" y="107"/>
                </a:cubicBezTo>
                <a:cubicBezTo>
                  <a:pt x="145" y="107"/>
                  <a:pt x="146" y="108"/>
                  <a:pt x="146" y="108"/>
                </a:cubicBezTo>
                <a:cubicBezTo>
                  <a:pt x="146" y="108"/>
                  <a:pt x="147" y="108"/>
                  <a:pt x="150" y="109"/>
                </a:cubicBezTo>
                <a:cubicBezTo>
                  <a:pt x="150" y="109"/>
                  <a:pt x="150" y="109"/>
                  <a:pt x="150" y="109"/>
                </a:cubicBezTo>
                <a:cubicBezTo>
                  <a:pt x="150" y="109"/>
                  <a:pt x="150" y="109"/>
                  <a:pt x="150" y="109"/>
                </a:cubicBezTo>
                <a:cubicBezTo>
                  <a:pt x="150" y="109"/>
                  <a:pt x="151" y="109"/>
                  <a:pt x="151" y="109"/>
                </a:cubicBezTo>
                <a:cubicBezTo>
                  <a:pt x="151" y="109"/>
                  <a:pt x="151" y="109"/>
                  <a:pt x="151" y="109"/>
                </a:cubicBezTo>
                <a:cubicBezTo>
                  <a:pt x="153" y="109"/>
                  <a:pt x="153" y="108"/>
                  <a:pt x="153" y="107"/>
                </a:cubicBezTo>
                <a:cubicBezTo>
                  <a:pt x="153" y="107"/>
                  <a:pt x="155" y="103"/>
                  <a:pt x="156" y="100"/>
                </a:cubicBezTo>
                <a:cubicBezTo>
                  <a:pt x="156" y="99"/>
                  <a:pt x="156" y="99"/>
                  <a:pt x="156" y="99"/>
                </a:cubicBezTo>
                <a:cubicBezTo>
                  <a:pt x="156" y="97"/>
                  <a:pt x="154" y="96"/>
                  <a:pt x="154" y="96"/>
                </a:cubicBezTo>
                <a:cubicBezTo>
                  <a:pt x="149" y="95"/>
                  <a:pt x="149" y="95"/>
                  <a:pt x="149" y="95"/>
                </a:cubicBezTo>
                <a:cubicBezTo>
                  <a:pt x="148" y="95"/>
                  <a:pt x="148" y="94"/>
                  <a:pt x="148" y="92"/>
                </a:cubicBezTo>
                <a:cubicBezTo>
                  <a:pt x="148" y="92"/>
                  <a:pt x="148" y="92"/>
                  <a:pt x="148" y="92"/>
                </a:cubicBezTo>
                <a:cubicBezTo>
                  <a:pt x="148" y="90"/>
                  <a:pt x="149" y="85"/>
                  <a:pt x="149" y="83"/>
                </a:cubicBezTo>
                <a:cubicBezTo>
                  <a:pt x="149" y="83"/>
                  <a:pt x="149" y="83"/>
                  <a:pt x="149" y="83"/>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1"/>
                  <a:pt x="150" y="81"/>
                  <a:pt x="150" y="81"/>
                </a:cubicBezTo>
                <a:cubicBezTo>
                  <a:pt x="150" y="80"/>
                  <a:pt x="150" y="80"/>
                  <a:pt x="150"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3" y="80"/>
                  <a:pt x="156" y="80"/>
                </a:cubicBezTo>
                <a:cubicBezTo>
                  <a:pt x="158" y="80"/>
                  <a:pt x="159" y="78"/>
                  <a:pt x="159" y="77"/>
                </a:cubicBezTo>
                <a:cubicBezTo>
                  <a:pt x="159" y="77"/>
                  <a:pt x="159" y="77"/>
                  <a:pt x="159" y="77"/>
                </a:cubicBezTo>
                <a:close/>
                <a:moveTo>
                  <a:pt x="126" y="70"/>
                </a:moveTo>
                <a:cubicBezTo>
                  <a:pt x="87" y="74"/>
                  <a:pt x="87" y="74"/>
                  <a:pt x="87" y="74"/>
                </a:cubicBezTo>
                <a:cubicBezTo>
                  <a:pt x="86" y="73"/>
                  <a:pt x="85" y="72"/>
                  <a:pt x="84" y="71"/>
                </a:cubicBezTo>
                <a:cubicBezTo>
                  <a:pt x="88" y="32"/>
                  <a:pt x="88" y="32"/>
                  <a:pt x="88" y="32"/>
                </a:cubicBezTo>
                <a:cubicBezTo>
                  <a:pt x="107" y="36"/>
                  <a:pt x="122" y="51"/>
                  <a:pt x="126" y="70"/>
                </a:cubicBezTo>
                <a:close/>
                <a:moveTo>
                  <a:pt x="69" y="32"/>
                </a:moveTo>
                <a:cubicBezTo>
                  <a:pt x="73" y="71"/>
                  <a:pt x="73" y="71"/>
                  <a:pt x="73" y="71"/>
                </a:cubicBezTo>
                <a:cubicBezTo>
                  <a:pt x="72" y="72"/>
                  <a:pt x="71" y="73"/>
                  <a:pt x="70" y="74"/>
                </a:cubicBezTo>
                <a:cubicBezTo>
                  <a:pt x="30" y="70"/>
                  <a:pt x="30" y="70"/>
                  <a:pt x="30" y="70"/>
                </a:cubicBezTo>
                <a:cubicBezTo>
                  <a:pt x="34" y="51"/>
                  <a:pt x="49" y="35"/>
                  <a:pt x="69" y="32"/>
                </a:cubicBezTo>
                <a:close/>
                <a:moveTo>
                  <a:pt x="31" y="89"/>
                </a:moveTo>
                <a:cubicBezTo>
                  <a:pt x="70" y="86"/>
                  <a:pt x="70" y="86"/>
                  <a:pt x="70" y="86"/>
                </a:cubicBezTo>
                <a:cubicBezTo>
                  <a:pt x="71" y="87"/>
                  <a:pt x="72" y="88"/>
                  <a:pt x="73" y="88"/>
                </a:cubicBezTo>
                <a:cubicBezTo>
                  <a:pt x="69" y="127"/>
                  <a:pt x="69" y="127"/>
                  <a:pt x="69" y="127"/>
                </a:cubicBezTo>
                <a:cubicBezTo>
                  <a:pt x="50" y="123"/>
                  <a:pt x="35" y="108"/>
                  <a:pt x="31" y="89"/>
                </a:cubicBezTo>
                <a:close/>
                <a:moveTo>
                  <a:pt x="88" y="127"/>
                </a:moveTo>
                <a:cubicBezTo>
                  <a:pt x="84" y="88"/>
                  <a:pt x="84" y="88"/>
                  <a:pt x="84" y="88"/>
                </a:cubicBezTo>
                <a:cubicBezTo>
                  <a:pt x="85" y="88"/>
                  <a:pt x="86" y="87"/>
                  <a:pt x="87" y="86"/>
                </a:cubicBezTo>
                <a:cubicBezTo>
                  <a:pt x="126" y="89"/>
                  <a:pt x="126" y="89"/>
                  <a:pt x="126" y="89"/>
                </a:cubicBezTo>
                <a:cubicBezTo>
                  <a:pt x="122" y="108"/>
                  <a:pt x="107" y="123"/>
                  <a:pt x="88" y="127"/>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0" name="Freeform 20"/>
          <p:cNvSpPr>
            <a:spLocks noEditPoints="1"/>
          </p:cNvSpPr>
          <p:nvPr userDrawn="1"/>
        </p:nvSpPr>
        <p:spPr bwMode="auto">
          <a:xfrm flipH="1">
            <a:off x="8061453" y="4960065"/>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1" name="Freeform 21"/>
          <p:cNvSpPr>
            <a:spLocks/>
          </p:cNvSpPr>
          <p:nvPr userDrawn="1"/>
        </p:nvSpPr>
        <p:spPr bwMode="auto">
          <a:xfrm flipH="1">
            <a:off x="8237197" y="5154874"/>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2" name="Freeform 22"/>
          <p:cNvSpPr>
            <a:spLocks/>
          </p:cNvSpPr>
          <p:nvPr userDrawn="1"/>
        </p:nvSpPr>
        <p:spPr bwMode="auto">
          <a:xfrm flipH="1">
            <a:off x="8250331" y="5154874"/>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3" name="Freeform 7"/>
          <p:cNvSpPr>
            <a:spLocks noEditPoints="1"/>
          </p:cNvSpPr>
          <p:nvPr userDrawn="1"/>
        </p:nvSpPr>
        <p:spPr bwMode="auto">
          <a:xfrm flipH="1">
            <a:off x="10127760" y="2989161"/>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4" name="Freeform 10"/>
          <p:cNvSpPr>
            <a:spLocks noEditPoints="1"/>
          </p:cNvSpPr>
          <p:nvPr userDrawn="1"/>
        </p:nvSpPr>
        <p:spPr bwMode="auto">
          <a:xfrm flipH="1">
            <a:off x="11407658" y="3291224"/>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5" name="Freeform 11"/>
          <p:cNvSpPr>
            <a:spLocks noEditPoints="1"/>
          </p:cNvSpPr>
          <p:nvPr userDrawn="1"/>
        </p:nvSpPr>
        <p:spPr bwMode="auto">
          <a:xfrm flipH="1">
            <a:off x="11071417" y="5057624"/>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6" name="Freeform 12"/>
          <p:cNvSpPr>
            <a:spLocks noEditPoints="1"/>
          </p:cNvSpPr>
          <p:nvPr userDrawn="1"/>
        </p:nvSpPr>
        <p:spPr bwMode="auto">
          <a:xfrm flipH="1">
            <a:off x="6559419" y="1325010"/>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7" name="Freeform 13"/>
          <p:cNvSpPr>
            <a:spLocks noEditPoints="1"/>
          </p:cNvSpPr>
          <p:nvPr userDrawn="1"/>
        </p:nvSpPr>
        <p:spPr bwMode="auto">
          <a:xfrm flipH="1">
            <a:off x="10375484" y="1638639"/>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8" name="Freeform 14"/>
          <p:cNvSpPr>
            <a:spLocks noEditPoints="1"/>
          </p:cNvSpPr>
          <p:nvPr userDrawn="1"/>
        </p:nvSpPr>
        <p:spPr bwMode="auto">
          <a:xfrm flipH="1">
            <a:off x="10753133" y="4429425"/>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9" name="Freeform 15"/>
          <p:cNvSpPr>
            <a:spLocks noEditPoints="1"/>
          </p:cNvSpPr>
          <p:nvPr userDrawn="1"/>
        </p:nvSpPr>
        <p:spPr bwMode="auto">
          <a:xfrm flipH="1">
            <a:off x="9338376" y="2244952"/>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0" name="Freeform 16"/>
          <p:cNvSpPr>
            <a:spLocks noEditPoints="1"/>
          </p:cNvSpPr>
          <p:nvPr userDrawn="1"/>
        </p:nvSpPr>
        <p:spPr bwMode="auto">
          <a:xfrm flipH="1">
            <a:off x="11137143" y="3943500"/>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1" name="Freeform 17"/>
          <p:cNvSpPr>
            <a:spLocks/>
          </p:cNvSpPr>
          <p:nvPr userDrawn="1"/>
        </p:nvSpPr>
        <p:spPr bwMode="auto">
          <a:xfrm flipH="1">
            <a:off x="12104885" y="1991047"/>
            <a:ext cx="63038" cy="41589"/>
          </a:xfrm>
          <a:custGeom>
            <a:avLst/>
            <a:gdLst>
              <a:gd name="T0" fmla="*/ 5 w 5"/>
              <a:gd name="T1" fmla="*/ 0 h 8"/>
              <a:gd name="T2" fmla="*/ 1 w 5"/>
              <a:gd name="T3" fmla="*/ 3 h 8"/>
              <a:gd name="T4" fmla="*/ 2 w 5"/>
              <a:gd name="T5" fmla="*/ 8 h 8"/>
              <a:gd name="T6" fmla="*/ 5 w 5"/>
              <a:gd name="T7" fmla="*/ 0 h 8"/>
            </a:gdLst>
            <a:ahLst/>
            <a:cxnLst>
              <a:cxn ang="0">
                <a:pos x="T0" y="T1"/>
              </a:cxn>
              <a:cxn ang="0">
                <a:pos x="T2" y="T3"/>
              </a:cxn>
              <a:cxn ang="0">
                <a:pos x="T4" y="T5"/>
              </a:cxn>
              <a:cxn ang="0">
                <a:pos x="T6" y="T7"/>
              </a:cxn>
            </a:cxnLst>
            <a:rect l="0" t="0" r="r" b="b"/>
            <a:pathLst>
              <a:path w="5" h="8">
                <a:moveTo>
                  <a:pt x="5" y="0"/>
                </a:moveTo>
                <a:cubicBezTo>
                  <a:pt x="3" y="0"/>
                  <a:pt x="1" y="1"/>
                  <a:pt x="1" y="3"/>
                </a:cubicBezTo>
                <a:cubicBezTo>
                  <a:pt x="0" y="5"/>
                  <a:pt x="1" y="7"/>
                  <a:pt x="2" y="8"/>
                </a:cubicBezTo>
                <a:lnTo>
                  <a:pt x="5"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2" name="Freeform 18"/>
          <p:cNvSpPr>
            <a:spLocks/>
          </p:cNvSpPr>
          <p:nvPr userDrawn="1"/>
        </p:nvSpPr>
        <p:spPr bwMode="auto">
          <a:xfrm flipH="1">
            <a:off x="12128962" y="1995425"/>
            <a:ext cx="63038" cy="41589"/>
          </a:xfrm>
          <a:custGeom>
            <a:avLst/>
            <a:gdLst>
              <a:gd name="T0" fmla="*/ 3 w 6"/>
              <a:gd name="T1" fmla="*/ 0 h 8"/>
              <a:gd name="T2" fmla="*/ 0 w 6"/>
              <a:gd name="T3" fmla="*/ 8 h 8"/>
              <a:gd name="T4" fmla="*/ 5 w 6"/>
              <a:gd name="T5" fmla="*/ 5 h 8"/>
              <a:gd name="T6" fmla="*/ 3 w 6"/>
              <a:gd name="T7" fmla="*/ 0 h 8"/>
            </a:gdLst>
            <a:ahLst/>
            <a:cxnLst>
              <a:cxn ang="0">
                <a:pos x="T0" y="T1"/>
              </a:cxn>
              <a:cxn ang="0">
                <a:pos x="T2" y="T3"/>
              </a:cxn>
              <a:cxn ang="0">
                <a:pos x="T4" y="T5"/>
              </a:cxn>
              <a:cxn ang="0">
                <a:pos x="T6" y="T7"/>
              </a:cxn>
            </a:cxnLst>
            <a:rect l="0" t="0" r="r" b="b"/>
            <a:pathLst>
              <a:path w="6" h="8">
                <a:moveTo>
                  <a:pt x="3" y="0"/>
                </a:moveTo>
                <a:cubicBezTo>
                  <a:pt x="0" y="8"/>
                  <a:pt x="0" y="8"/>
                  <a:pt x="0" y="8"/>
                </a:cubicBezTo>
                <a:cubicBezTo>
                  <a:pt x="2" y="8"/>
                  <a:pt x="4" y="7"/>
                  <a:pt x="5" y="5"/>
                </a:cubicBezTo>
                <a:cubicBezTo>
                  <a:pt x="6" y="3"/>
                  <a:pt x="5" y="1"/>
                  <a:pt x="3"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3" name="Freeform 19"/>
          <p:cNvSpPr>
            <a:spLocks noEditPoints="1"/>
          </p:cNvSpPr>
          <p:nvPr userDrawn="1"/>
        </p:nvSpPr>
        <p:spPr bwMode="auto">
          <a:xfrm flipH="1">
            <a:off x="3334983" y="2579292"/>
            <a:ext cx="850650" cy="825199"/>
          </a:xfrm>
          <a:custGeom>
            <a:avLst/>
            <a:gdLst>
              <a:gd name="T0" fmla="*/ 158 w 159"/>
              <a:gd name="T1" fmla="*/ 69 h 159"/>
              <a:gd name="T2" fmla="*/ 149 w 159"/>
              <a:gd name="T3" fmla="*/ 67 h 159"/>
              <a:gd name="T4" fmla="*/ 151 w 159"/>
              <a:gd name="T5" fmla="*/ 50 h 159"/>
              <a:gd name="T6" fmla="*/ 148 w 159"/>
              <a:gd name="T7" fmla="*/ 39 h 159"/>
              <a:gd name="T8" fmla="*/ 140 w 159"/>
              <a:gd name="T9" fmla="*/ 41 h 159"/>
              <a:gd name="T10" fmla="*/ 136 w 159"/>
              <a:gd name="T11" fmla="*/ 40 h 159"/>
              <a:gd name="T12" fmla="*/ 134 w 159"/>
              <a:gd name="T13" fmla="*/ 25 h 159"/>
              <a:gd name="T14" fmla="*/ 127 w 159"/>
              <a:gd name="T15" fmla="*/ 16 h 159"/>
              <a:gd name="T16" fmla="*/ 124 w 159"/>
              <a:gd name="T17" fmla="*/ 17 h 159"/>
              <a:gd name="T18" fmla="*/ 108 w 159"/>
              <a:gd name="T19" fmla="*/ 14 h 159"/>
              <a:gd name="T20" fmla="*/ 108 w 159"/>
              <a:gd name="T21" fmla="*/ 5 h 159"/>
              <a:gd name="T22" fmla="*/ 99 w 159"/>
              <a:gd name="T23" fmla="*/ 3 h 159"/>
              <a:gd name="T24" fmla="*/ 92 w 159"/>
              <a:gd name="T25" fmla="*/ 11 h 159"/>
              <a:gd name="T26" fmla="*/ 78 w 159"/>
              <a:gd name="T27" fmla="*/ 0 h 159"/>
              <a:gd name="T28" fmla="*/ 67 w 159"/>
              <a:gd name="T29" fmla="*/ 3 h 159"/>
              <a:gd name="T30" fmla="*/ 65 w 159"/>
              <a:gd name="T31" fmla="*/ 12 h 159"/>
              <a:gd name="T32" fmla="*/ 53 w 159"/>
              <a:gd name="T33" fmla="*/ 12 h 159"/>
              <a:gd name="T34" fmla="*/ 51 w 159"/>
              <a:gd name="T35" fmla="*/ 8 h 159"/>
              <a:gd name="T36" fmla="*/ 40 w 159"/>
              <a:gd name="T37" fmla="*/ 11 h 159"/>
              <a:gd name="T38" fmla="*/ 41 w 159"/>
              <a:gd name="T39" fmla="*/ 20 h 159"/>
              <a:gd name="T40" fmla="*/ 33 w 159"/>
              <a:gd name="T41" fmla="*/ 28 h 159"/>
              <a:gd name="T42" fmla="*/ 24 w 159"/>
              <a:gd name="T43" fmla="*/ 24 h 159"/>
              <a:gd name="T44" fmla="*/ 16 w 159"/>
              <a:gd name="T45" fmla="*/ 33 h 159"/>
              <a:gd name="T46" fmla="*/ 17 w 159"/>
              <a:gd name="T47" fmla="*/ 49 h 159"/>
              <a:gd name="T48" fmla="*/ 6 w 159"/>
              <a:gd name="T49" fmla="*/ 51 h 159"/>
              <a:gd name="T50" fmla="*/ 10 w 159"/>
              <a:gd name="T51" fmla="*/ 75 h 159"/>
              <a:gd name="T52" fmla="*/ 1 w 159"/>
              <a:gd name="T53" fmla="*/ 89 h 159"/>
              <a:gd name="T54" fmla="*/ 12 w 159"/>
              <a:gd name="T55" fmla="*/ 94 h 159"/>
              <a:gd name="T56" fmla="*/ 11 w 159"/>
              <a:gd name="T57" fmla="*/ 119 h 159"/>
              <a:gd name="T58" fmla="*/ 23 w 159"/>
              <a:gd name="T59" fmla="*/ 119 h 159"/>
              <a:gd name="T60" fmla="*/ 31 w 159"/>
              <a:gd name="T61" fmla="*/ 142 h 159"/>
              <a:gd name="T62" fmla="*/ 42 w 159"/>
              <a:gd name="T63" fmla="*/ 138 h 159"/>
              <a:gd name="T64" fmla="*/ 59 w 159"/>
              <a:gd name="T65" fmla="*/ 156 h 159"/>
              <a:gd name="T66" fmla="*/ 68 w 159"/>
              <a:gd name="T67" fmla="*/ 148 h 159"/>
              <a:gd name="T68" fmla="*/ 82 w 159"/>
              <a:gd name="T69" fmla="*/ 159 h 159"/>
              <a:gd name="T70" fmla="*/ 102 w 159"/>
              <a:gd name="T71" fmla="*/ 145 h 159"/>
              <a:gd name="T72" fmla="*/ 112 w 159"/>
              <a:gd name="T73" fmla="*/ 152 h 159"/>
              <a:gd name="T74" fmla="*/ 126 w 159"/>
              <a:gd name="T75" fmla="*/ 131 h 159"/>
              <a:gd name="T76" fmla="*/ 128 w 159"/>
              <a:gd name="T77" fmla="*/ 130 h 159"/>
              <a:gd name="T78" fmla="*/ 137 w 159"/>
              <a:gd name="T79" fmla="*/ 134 h 159"/>
              <a:gd name="T80" fmla="*/ 137 w 159"/>
              <a:gd name="T81" fmla="*/ 119 h 159"/>
              <a:gd name="T82" fmla="*/ 142 w 159"/>
              <a:gd name="T83" fmla="*/ 109 h 159"/>
              <a:gd name="T84" fmla="*/ 150 w 159"/>
              <a:gd name="T85" fmla="*/ 109 h 159"/>
              <a:gd name="T86" fmla="*/ 153 w 159"/>
              <a:gd name="T87" fmla="*/ 107 h 159"/>
              <a:gd name="T88" fmla="*/ 148 w 159"/>
              <a:gd name="T89" fmla="*/ 92 h 159"/>
              <a:gd name="T90" fmla="*/ 149 w 159"/>
              <a:gd name="T91" fmla="*/ 82 h 159"/>
              <a:gd name="T92" fmla="*/ 149 w 159"/>
              <a:gd name="T93" fmla="*/ 82 h 159"/>
              <a:gd name="T94" fmla="*/ 149 w 159"/>
              <a:gd name="T95" fmla="*/ 82 h 159"/>
              <a:gd name="T96" fmla="*/ 149 w 159"/>
              <a:gd name="T97" fmla="*/ 82 h 159"/>
              <a:gd name="T98" fmla="*/ 149 w 159"/>
              <a:gd name="T99" fmla="*/ 82 h 159"/>
              <a:gd name="T100" fmla="*/ 150 w 159"/>
              <a:gd name="T101" fmla="*/ 81 h 159"/>
              <a:gd name="T102" fmla="*/ 151 w 159"/>
              <a:gd name="T103" fmla="*/ 80 h 159"/>
              <a:gd name="T104" fmla="*/ 126 w 159"/>
              <a:gd name="T105" fmla="*/ 70 h 159"/>
              <a:gd name="T106" fmla="*/ 69 w 159"/>
              <a:gd name="T107" fmla="*/ 32 h 159"/>
              <a:gd name="T108" fmla="*/ 31 w 159"/>
              <a:gd name="T109" fmla="*/ 89 h 159"/>
              <a:gd name="T110" fmla="*/ 88 w 159"/>
              <a:gd name="T111" fmla="*/ 12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159">
                <a:moveTo>
                  <a:pt x="159" y="77"/>
                </a:moveTo>
                <a:cubicBezTo>
                  <a:pt x="159" y="77"/>
                  <a:pt x="158" y="72"/>
                  <a:pt x="158" y="69"/>
                </a:cubicBezTo>
                <a:cubicBezTo>
                  <a:pt x="158" y="69"/>
                  <a:pt x="158" y="69"/>
                  <a:pt x="158" y="69"/>
                </a:cubicBezTo>
                <a:cubicBezTo>
                  <a:pt x="158" y="69"/>
                  <a:pt x="158" y="69"/>
                  <a:pt x="158" y="69"/>
                </a:cubicBezTo>
                <a:cubicBezTo>
                  <a:pt x="158" y="69"/>
                  <a:pt x="158" y="69"/>
                  <a:pt x="158" y="69"/>
                </a:cubicBezTo>
                <a:cubicBezTo>
                  <a:pt x="158" y="67"/>
                  <a:pt x="156" y="67"/>
                  <a:pt x="155" y="67"/>
                </a:cubicBezTo>
                <a:cubicBezTo>
                  <a:pt x="155" y="67"/>
                  <a:pt x="155" y="67"/>
                  <a:pt x="155" y="67"/>
                </a:cubicBezTo>
                <a:cubicBezTo>
                  <a:pt x="155" y="67"/>
                  <a:pt x="155" y="67"/>
                  <a:pt x="155" y="67"/>
                </a:cubicBezTo>
                <a:cubicBezTo>
                  <a:pt x="155" y="67"/>
                  <a:pt x="152" y="67"/>
                  <a:pt x="150" y="67"/>
                </a:cubicBezTo>
                <a:cubicBezTo>
                  <a:pt x="149" y="67"/>
                  <a:pt x="149" y="67"/>
                  <a:pt x="149" y="67"/>
                </a:cubicBezTo>
                <a:cubicBezTo>
                  <a:pt x="148" y="67"/>
                  <a:pt x="147" y="64"/>
                  <a:pt x="147" y="64"/>
                </a:cubicBezTo>
                <a:cubicBezTo>
                  <a:pt x="147" y="64"/>
                  <a:pt x="146" y="61"/>
                  <a:pt x="145" y="57"/>
                </a:cubicBezTo>
                <a:cubicBezTo>
                  <a:pt x="145" y="56"/>
                  <a:pt x="145" y="56"/>
                  <a:pt x="145" y="55"/>
                </a:cubicBezTo>
                <a:cubicBezTo>
                  <a:pt x="145" y="53"/>
                  <a:pt x="146" y="53"/>
                  <a:pt x="146" y="53"/>
                </a:cubicBezTo>
                <a:cubicBezTo>
                  <a:pt x="146" y="53"/>
                  <a:pt x="149" y="52"/>
                  <a:pt x="151" y="50"/>
                </a:cubicBezTo>
                <a:cubicBezTo>
                  <a:pt x="152" y="50"/>
                  <a:pt x="152" y="49"/>
                  <a:pt x="152" y="48"/>
                </a:cubicBezTo>
                <a:cubicBezTo>
                  <a:pt x="152" y="48"/>
                  <a:pt x="152" y="47"/>
                  <a:pt x="152" y="47"/>
                </a:cubicBezTo>
                <a:cubicBezTo>
                  <a:pt x="152" y="47"/>
                  <a:pt x="149" y="42"/>
                  <a:pt x="148" y="39"/>
                </a:cubicBezTo>
                <a:cubicBezTo>
                  <a:pt x="148" y="39"/>
                  <a:pt x="148" y="39"/>
                  <a:pt x="148" y="39"/>
                </a:cubicBezTo>
                <a:cubicBezTo>
                  <a:pt x="148" y="39"/>
                  <a:pt x="148" y="39"/>
                  <a:pt x="148" y="39"/>
                </a:cubicBezTo>
                <a:cubicBezTo>
                  <a:pt x="148" y="39"/>
                  <a:pt x="148" y="39"/>
                  <a:pt x="148" y="39"/>
                </a:cubicBezTo>
                <a:cubicBezTo>
                  <a:pt x="148" y="39"/>
                  <a:pt x="148" y="39"/>
                  <a:pt x="148" y="39"/>
                </a:cubicBezTo>
                <a:cubicBezTo>
                  <a:pt x="147" y="38"/>
                  <a:pt x="147" y="38"/>
                  <a:pt x="146" y="38"/>
                </a:cubicBezTo>
                <a:cubicBezTo>
                  <a:pt x="145" y="38"/>
                  <a:pt x="144" y="39"/>
                  <a:pt x="144" y="39"/>
                </a:cubicBezTo>
                <a:cubicBezTo>
                  <a:pt x="144" y="39"/>
                  <a:pt x="141" y="40"/>
                  <a:pt x="140" y="41"/>
                </a:cubicBezTo>
                <a:cubicBezTo>
                  <a:pt x="139" y="41"/>
                  <a:pt x="139" y="41"/>
                  <a:pt x="139" y="41"/>
                </a:cubicBezTo>
                <a:cubicBezTo>
                  <a:pt x="138" y="41"/>
                  <a:pt x="137" y="40"/>
                  <a:pt x="136" y="40"/>
                </a:cubicBezTo>
                <a:cubicBezTo>
                  <a:pt x="136" y="40"/>
                  <a:pt x="136" y="40"/>
                  <a:pt x="136" y="40"/>
                </a:cubicBezTo>
                <a:cubicBezTo>
                  <a:pt x="136" y="40"/>
                  <a:pt x="136" y="40"/>
                  <a:pt x="136" y="40"/>
                </a:cubicBezTo>
                <a:cubicBezTo>
                  <a:pt x="136" y="40"/>
                  <a:pt x="136" y="40"/>
                  <a:pt x="136" y="40"/>
                </a:cubicBezTo>
                <a:cubicBezTo>
                  <a:pt x="136" y="40"/>
                  <a:pt x="136" y="40"/>
                  <a:pt x="136" y="40"/>
                </a:cubicBezTo>
                <a:cubicBezTo>
                  <a:pt x="136" y="39"/>
                  <a:pt x="133" y="35"/>
                  <a:pt x="131" y="33"/>
                </a:cubicBezTo>
                <a:cubicBezTo>
                  <a:pt x="130" y="32"/>
                  <a:pt x="130" y="31"/>
                  <a:pt x="130" y="31"/>
                </a:cubicBezTo>
                <a:cubicBezTo>
                  <a:pt x="130" y="30"/>
                  <a:pt x="131" y="30"/>
                  <a:pt x="131" y="30"/>
                </a:cubicBezTo>
                <a:cubicBezTo>
                  <a:pt x="131" y="30"/>
                  <a:pt x="133" y="27"/>
                  <a:pt x="134" y="25"/>
                </a:cubicBezTo>
                <a:cubicBezTo>
                  <a:pt x="135" y="25"/>
                  <a:pt x="135" y="24"/>
                  <a:pt x="135" y="24"/>
                </a:cubicBezTo>
                <a:cubicBezTo>
                  <a:pt x="135" y="23"/>
                  <a:pt x="134" y="22"/>
                  <a:pt x="134" y="22"/>
                </a:cubicBezTo>
                <a:cubicBezTo>
                  <a:pt x="134" y="22"/>
                  <a:pt x="129" y="18"/>
                  <a:pt x="128" y="16"/>
                </a:cubicBezTo>
                <a:cubicBezTo>
                  <a:pt x="127" y="16"/>
                  <a:pt x="127" y="16"/>
                  <a:pt x="127" y="16"/>
                </a:cubicBezTo>
                <a:cubicBezTo>
                  <a:pt x="127" y="16"/>
                  <a:pt x="127" y="16"/>
                  <a:pt x="127" y="16"/>
                </a:cubicBezTo>
                <a:cubicBezTo>
                  <a:pt x="127" y="16"/>
                  <a:pt x="127" y="16"/>
                  <a:pt x="127" y="16"/>
                </a:cubicBezTo>
                <a:cubicBezTo>
                  <a:pt x="127" y="16"/>
                  <a:pt x="126" y="16"/>
                  <a:pt x="126" y="16"/>
                </a:cubicBezTo>
                <a:cubicBezTo>
                  <a:pt x="126" y="16"/>
                  <a:pt x="126" y="16"/>
                  <a:pt x="126" y="16"/>
                </a:cubicBezTo>
                <a:cubicBezTo>
                  <a:pt x="125" y="16"/>
                  <a:pt x="124" y="16"/>
                  <a:pt x="124" y="16"/>
                </a:cubicBezTo>
                <a:cubicBezTo>
                  <a:pt x="124" y="17"/>
                  <a:pt x="124" y="17"/>
                  <a:pt x="124" y="17"/>
                </a:cubicBezTo>
                <a:cubicBezTo>
                  <a:pt x="123" y="17"/>
                  <a:pt x="121" y="20"/>
                  <a:pt x="120" y="21"/>
                </a:cubicBezTo>
                <a:cubicBezTo>
                  <a:pt x="120" y="21"/>
                  <a:pt x="119" y="22"/>
                  <a:pt x="119" y="22"/>
                </a:cubicBezTo>
                <a:cubicBezTo>
                  <a:pt x="118" y="22"/>
                  <a:pt x="117" y="21"/>
                  <a:pt x="117" y="21"/>
                </a:cubicBezTo>
                <a:cubicBezTo>
                  <a:pt x="116" y="20"/>
                  <a:pt x="111" y="18"/>
                  <a:pt x="109" y="16"/>
                </a:cubicBezTo>
                <a:cubicBezTo>
                  <a:pt x="108" y="16"/>
                  <a:pt x="108" y="15"/>
                  <a:pt x="108" y="14"/>
                </a:cubicBezTo>
                <a:cubicBezTo>
                  <a:pt x="108" y="14"/>
                  <a:pt x="108" y="14"/>
                  <a:pt x="108" y="14"/>
                </a:cubicBezTo>
                <a:cubicBezTo>
                  <a:pt x="108" y="13"/>
                  <a:pt x="108" y="13"/>
                  <a:pt x="108" y="13"/>
                </a:cubicBezTo>
                <a:cubicBezTo>
                  <a:pt x="108" y="12"/>
                  <a:pt x="109" y="11"/>
                  <a:pt x="109" y="9"/>
                </a:cubicBezTo>
                <a:cubicBezTo>
                  <a:pt x="110" y="8"/>
                  <a:pt x="110" y="8"/>
                  <a:pt x="110" y="8"/>
                </a:cubicBezTo>
                <a:cubicBezTo>
                  <a:pt x="110" y="6"/>
                  <a:pt x="108" y="5"/>
                  <a:pt x="108" y="5"/>
                </a:cubicBezTo>
                <a:cubicBezTo>
                  <a:pt x="108" y="5"/>
                  <a:pt x="108" y="5"/>
                  <a:pt x="108" y="5"/>
                </a:cubicBezTo>
                <a:cubicBezTo>
                  <a:pt x="106" y="5"/>
                  <a:pt x="102" y="3"/>
                  <a:pt x="100" y="3"/>
                </a:cubicBezTo>
                <a:cubicBezTo>
                  <a:pt x="100" y="3"/>
                  <a:pt x="100" y="3"/>
                  <a:pt x="100" y="3"/>
                </a:cubicBezTo>
                <a:cubicBezTo>
                  <a:pt x="99" y="3"/>
                  <a:pt x="99" y="3"/>
                  <a:pt x="99" y="3"/>
                </a:cubicBezTo>
                <a:cubicBezTo>
                  <a:pt x="99" y="3"/>
                  <a:pt x="99" y="3"/>
                  <a:pt x="99" y="3"/>
                </a:cubicBezTo>
                <a:cubicBezTo>
                  <a:pt x="97" y="3"/>
                  <a:pt x="97" y="4"/>
                  <a:pt x="97" y="4"/>
                </a:cubicBezTo>
                <a:cubicBezTo>
                  <a:pt x="97" y="4"/>
                  <a:pt x="95" y="9"/>
                  <a:pt x="95" y="10"/>
                </a:cubicBezTo>
                <a:cubicBezTo>
                  <a:pt x="95" y="10"/>
                  <a:pt x="95" y="10"/>
                  <a:pt x="95" y="10"/>
                </a:cubicBezTo>
                <a:cubicBezTo>
                  <a:pt x="94" y="11"/>
                  <a:pt x="93" y="11"/>
                  <a:pt x="92" y="11"/>
                </a:cubicBezTo>
                <a:cubicBezTo>
                  <a:pt x="92" y="11"/>
                  <a:pt x="92" y="11"/>
                  <a:pt x="92" y="11"/>
                </a:cubicBezTo>
                <a:cubicBezTo>
                  <a:pt x="92" y="11"/>
                  <a:pt x="92" y="11"/>
                  <a:pt x="92" y="11"/>
                </a:cubicBezTo>
                <a:cubicBezTo>
                  <a:pt x="91" y="11"/>
                  <a:pt x="86" y="10"/>
                  <a:pt x="84" y="10"/>
                </a:cubicBezTo>
                <a:cubicBezTo>
                  <a:pt x="81" y="10"/>
                  <a:pt x="81" y="8"/>
                  <a:pt x="81" y="8"/>
                </a:cubicBezTo>
                <a:cubicBezTo>
                  <a:pt x="81" y="8"/>
                  <a:pt x="80" y="6"/>
                  <a:pt x="80" y="3"/>
                </a:cubicBezTo>
                <a:cubicBezTo>
                  <a:pt x="80" y="0"/>
                  <a:pt x="78" y="0"/>
                  <a:pt x="78" y="0"/>
                </a:cubicBezTo>
                <a:cubicBezTo>
                  <a:pt x="78" y="0"/>
                  <a:pt x="78" y="0"/>
                  <a:pt x="78" y="0"/>
                </a:cubicBezTo>
                <a:cubicBezTo>
                  <a:pt x="77" y="0"/>
                  <a:pt x="77" y="0"/>
                  <a:pt x="77" y="0"/>
                </a:cubicBezTo>
                <a:cubicBezTo>
                  <a:pt x="77" y="0"/>
                  <a:pt x="71" y="1"/>
                  <a:pt x="69" y="1"/>
                </a:cubicBezTo>
                <a:cubicBezTo>
                  <a:pt x="67" y="1"/>
                  <a:pt x="67" y="3"/>
                  <a:pt x="67" y="3"/>
                </a:cubicBezTo>
                <a:cubicBezTo>
                  <a:pt x="67" y="3"/>
                  <a:pt x="67" y="3"/>
                  <a:pt x="67" y="3"/>
                </a:cubicBezTo>
                <a:cubicBezTo>
                  <a:pt x="67" y="4"/>
                  <a:pt x="67" y="4"/>
                  <a:pt x="67" y="4"/>
                </a:cubicBezTo>
                <a:cubicBezTo>
                  <a:pt x="67" y="4"/>
                  <a:pt x="67" y="8"/>
                  <a:pt x="67" y="9"/>
                </a:cubicBezTo>
                <a:cubicBezTo>
                  <a:pt x="67" y="9"/>
                  <a:pt x="67" y="9"/>
                  <a:pt x="67" y="9"/>
                </a:cubicBezTo>
                <a:cubicBezTo>
                  <a:pt x="67" y="11"/>
                  <a:pt x="66" y="11"/>
                  <a:pt x="65" y="11"/>
                </a:cubicBezTo>
                <a:cubicBezTo>
                  <a:pt x="65" y="12"/>
                  <a:pt x="65" y="12"/>
                  <a:pt x="65" y="12"/>
                </a:cubicBezTo>
                <a:cubicBezTo>
                  <a:pt x="63" y="12"/>
                  <a:pt x="60" y="13"/>
                  <a:pt x="57" y="14"/>
                </a:cubicBezTo>
                <a:cubicBezTo>
                  <a:pt x="56" y="14"/>
                  <a:pt x="56" y="14"/>
                  <a:pt x="56" y="14"/>
                </a:cubicBezTo>
                <a:cubicBezTo>
                  <a:pt x="56" y="14"/>
                  <a:pt x="56" y="14"/>
                  <a:pt x="56" y="14"/>
                </a:cubicBezTo>
                <a:cubicBezTo>
                  <a:pt x="56" y="14"/>
                  <a:pt x="55" y="14"/>
                  <a:pt x="55" y="14"/>
                </a:cubicBezTo>
                <a:cubicBezTo>
                  <a:pt x="53" y="14"/>
                  <a:pt x="53" y="12"/>
                  <a:pt x="53" y="12"/>
                </a:cubicBezTo>
                <a:cubicBezTo>
                  <a:pt x="53" y="12"/>
                  <a:pt x="53" y="12"/>
                  <a:pt x="53" y="12"/>
                </a:cubicBezTo>
                <a:cubicBezTo>
                  <a:pt x="53" y="12"/>
                  <a:pt x="52" y="11"/>
                  <a:pt x="51" y="8"/>
                </a:cubicBezTo>
                <a:cubicBezTo>
                  <a:pt x="51" y="8"/>
                  <a:pt x="51" y="8"/>
                  <a:pt x="51" y="8"/>
                </a:cubicBezTo>
                <a:cubicBezTo>
                  <a:pt x="51" y="8"/>
                  <a:pt x="51" y="8"/>
                  <a:pt x="51" y="8"/>
                </a:cubicBezTo>
                <a:cubicBezTo>
                  <a:pt x="51" y="8"/>
                  <a:pt x="51" y="8"/>
                  <a:pt x="51" y="8"/>
                </a:cubicBezTo>
                <a:cubicBezTo>
                  <a:pt x="51" y="8"/>
                  <a:pt x="51" y="8"/>
                  <a:pt x="51" y="8"/>
                </a:cubicBezTo>
                <a:cubicBezTo>
                  <a:pt x="50" y="7"/>
                  <a:pt x="49" y="7"/>
                  <a:pt x="48" y="7"/>
                </a:cubicBezTo>
                <a:cubicBezTo>
                  <a:pt x="48" y="7"/>
                  <a:pt x="48" y="7"/>
                  <a:pt x="48" y="7"/>
                </a:cubicBezTo>
                <a:cubicBezTo>
                  <a:pt x="48" y="7"/>
                  <a:pt x="47" y="7"/>
                  <a:pt x="47" y="7"/>
                </a:cubicBezTo>
                <a:cubicBezTo>
                  <a:pt x="47" y="7"/>
                  <a:pt x="42" y="10"/>
                  <a:pt x="40" y="11"/>
                </a:cubicBezTo>
                <a:cubicBezTo>
                  <a:pt x="39" y="11"/>
                  <a:pt x="38" y="12"/>
                  <a:pt x="38" y="13"/>
                </a:cubicBezTo>
                <a:cubicBezTo>
                  <a:pt x="38" y="14"/>
                  <a:pt x="39" y="14"/>
                  <a:pt x="39" y="14"/>
                </a:cubicBezTo>
                <a:cubicBezTo>
                  <a:pt x="39" y="14"/>
                  <a:pt x="40" y="18"/>
                  <a:pt x="41" y="19"/>
                </a:cubicBezTo>
                <a:cubicBezTo>
                  <a:pt x="41" y="19"/>
                  <a:pt x="41" y="19"/>
                  <a:pt x="41" y="19"/>
                </a:cubicBezTo>
                <a:cubicBezTo>
                  <a:pt x="41" y="20"/>
                  <a:pt x="41" y="20"/>
                  <a:pt x="41" y="20"/>
                </a:cubicBezTo>
                <a:cubicBezTo>
                  <a:pt x="41" y="21"/>
                  <a:pt x="41" y="22"/>
                  <a:pt x="40" y="22"/>
                </a:cubicBezTo>
                <a:cubicBezTo>
                  <a:pt x="39" y="23"/>
                  <a:pt x="36" y="25"/>
                  <a:pt x="33" y="27"/>
                </a:cubicBezTo>
                <a:cubicBezTo>
                  <a:pt x="33" y="28"/>
                  <a:pt x="33" y="28"/>
                  <a:pt x="33" y="28"/>
                </a:cubicBezTo>
                <a:cubicBezTo>
                  <a:pt x="33" y="28"/>
                  <a:pt x="33" y="28"/>
                  <a:pt x="33" y="28"/>
                </a:cubicBezTo>
                <a:cubicBezTo>
                  <a:pt x="33" y="28"/>
                  <a:pt x="33" y="28"/>
                  <a:pt x="33" y="28"/>
                </a:cubicBezTo>
                <a:cubicBezTo>
                  <a:pt x="32" y="28"/>
                  <a:pt x="32" y="28"/>
                  <a:pt x="31" y="28"/>
                </a:cubicBezTo>
                <a:cubicBezTo>
                  <a:pt x="31" y="28"/>
                  <a:pt x="31" y="28"/>
                  <a:pt x="31" y="28"/>
                </a:cubicBezTo>
                <a:cubicBezTo>
                  <a:pt x="30" y="28"/>
                  <a:pt x="29" y="28"/>
                  <a:pt x="29" y="28"/>
                </a:cubicBezTo>
                <a:cubicBezTo>
                  <a:pt x="26" y="24"/>
                  <a:pt x="26" y="24"/>
                  <a:pt x="26" y="24"/>
                </a:cubicBezTo>
                <a:cubicBezTo>
                  <a:pt x="25" y="24"/>
                  <a:pt x="24" y="24"/>
                  <a:pt x="24" y="24"/>
                </a:cubicBezTo>
                <a:cubicBezTo>
                  <a:pt x="23" y="24"/>
                  <a:pt x="22" y="24"/>
                  <a:pt x="22" y="24"/>
                </a:cubicBezTo>
                <a:cubicBezTo>
                  <a:pt x="22" y="24"/>
                  <a:pt x="19" y="28"/>
                  <a:pt x="17" y="31"/>
                </a:cubicBezTo>
                <a:cubicBezTo>
                  <a:pt x="17" y="31"/>
                  <a:pt x="17" y="31"/>
                  <a:pt x="17" y="31"/>
                </a:cubicBezTo>
                <a:cubicBezTo>
                  <a:pt x="17" y="31"/>
                  <a:pt x="17" y="31"/>
                  <a:pt x="17" y="31"/>
                </a:cubicBezTo>
                <a:cubicBezTo>
                  <a:pt x="16" y="32"/>
                  <a:pt x="16" y="32"/>
                  <a:pt x="16" y="33"/>
                </a:cubicBezTo>
                <a:cubicBezTo>
                  <a:pt x="16" y="34"/>
                  <a:pt x="17" y="35"/>
                  <a:pt x="17" y="35"/>
                </a:cubicBezTo>
                <a:cubicBezTo>
                  <a:pt x="17" y="35"/>
                  <a:pt x="20" y="37"/>
                  <a:pt x="21" y="38"/>
                </a:cubicBezTo>
                <a:cubicBezTo>
                  <a:pt x="21" y="39"/>
                  <a:pt x="22" y="39"/>
                  <a:pt x="22" y="40"/>
                </a:cubicBezTo>
                <a:cubicBezTo>
                  <a:pt x="22" y="41"/>
                  <a:pt x="21" y="42"/>
                  <a:pt x="21" y="42"/>
                </a:cubicBezTo>
                <a:cubicBezTo>
                  <a:pt x="20" y="43"/>
                  <a:pt x="18" y="46"/>
                  <a:pt x="17" y="49"/>
                </a:cubicBezTo>
                <a:cubicBezTo>
                  <a:pt x="16" y="51"/>
                  <a:pt x="15" y="51"/>
                  <a:pt x="14" y="51"/>
                </a:cubicBezTo>
                <a:cubicBezTo>
                  <a:pt x="14" y="51"/>
                  <a:pt x="13" y="51"/>
                  <a:pt x="13" y="51"/>
                </a:cubicBezTo>
                <a:cubicBezTo>
                  <a:pt x="13" y="51"/>
                  <a:pt x="11" y="50"/>
                  <a:pt x="9" y="49"/>
                </a:cubicBezTo>
                <a:cubicBezTo>
                  <a:pt x="8" y="49"/>
                  <a:pt x="8" y="49"/>
                  <a:pt x="8" y="49"/>
                </a:cubicBezTo>
                <a:cubicBezTo>
                  <a:pt x="6" y="49"/>
                  <a:pt x="6" y="51"/>
                  <a:pt x="6" y="51"/>
                </a:cubicBezTo>
                <a:cubicBezTo>
                  <a:pt x="6" y="51"/>
                  <a:pt x="4" y="56"/>
                  <a:pt x="3" y="58"/>
                </a:cubicBezTo>
                <a:cubicBezTo>
                  <a:pt x="2" y="61"/>
                  <a:pt x="4" y="62"/>
                  <a:pt x="4" y="62"/>
                </a:cubicBezTo>
                <a:cubicBezTo>
                  <a:pt x="4" y="62"/>
                  <a:pt x="8" y="63"/>
                  <a:pt x="10" y="64"/>
                </a:cubicBezTo>
                <a:cubicBezTo>
                  <a:pt x="11" y="64"/>
                  <a:pt x="11" y="67"/>
                  <a:pt x="11" y="67"/>
                </a:cubicBezTo>
                <a:cubicBezTo>
                  <a:pt x="11" y="68"/>
                  <a:pt x="10" y="72"/>
                  <a:pt x="10" y="75"/>
                </a:cubicBezTo>
                <a:cubicBezTo>
                  <a:pt x="10" y="78"/>
                  <a:pt x="8" y="78"/>
                  <a:pt x="8" y="78"/>
                </a:cubicBezTo>
                <a:cubicBezTo>
                  <a:pt x="8" y="78"/>
                  <a:pt x="8" y="78"/>
                  <a:pt x="8" y="78"/>
                </a:cubicBezTo>
                <a:cubicBezTo>
                  <a:pt x="8" y="78"/>
                  <a:pt x="6" y="78"/>
                  <a:pt x="3" y="79"/>
                </a:cubicBezTo>
                <a:cubicBezTo>
                  <a:pt x="0" y="79"/>
                  <a:pt x="0" y="82"/>
                  <a:pt x="0" y="82"/>
                </a:cubicBezTo>
                <a:cubicBezTo>
                  <a:pt x="0" y="82"/>
                  <a:pt x="1" y="86"/>
                  <a:pt x="1" y="89"/>
                </a:cubicBezTo>
                <a:cubicBezTo>
                  <a:pt x="1" y="92"/>
                  <a:pt x="3" y="92"/>
                  <a:pt x="3" y="92"/>
                </a:cubicBezTo>
                <a:cubicBezTo>
                  <a:pt x="4" y="92"/>
                  <a:pt x="4" y="92"/>
                  <a:pt x="4" y="92"/>
                </a:cubicBezTo>
                <a:cubicBezTo>
                  <a:pt x="4" y="92"/>
                  <a:pt x="7" y="92"/>
                  <a:pt x="8" y="92"/>
                </a:cubicBezTo>
                <a:cubicBezTo>
                  <a:pt x="9" y="92"/>
                  <a:pt x="9" y="92"/>
                  <a:pt x="9" y="92"/>
                </a:cubicBezTo>
                <a:cubicBezTo>
                  <a:pt x="10" y="92"/>
                  <a:pt x="11" y="92"/>
                  <a:pt x="12" y="94"/>
                </a:cubicBezTo>
                <a:cubicBezTo>
                  <a:pt x="12" y="96"/>
                  <a:pt x="14" y="100"/>
                  <a:pt x="14" y="103"/>
                </a:cubicBezTo>
                <a:cubicBezTo>
                  <a:pt x="14" y="105"/>
                  <a:pt x="13" y="106"/>
                  <a:pt x="13" y="106"/>
                </a:cubicBezTo>
                <a:cubicBezTo>
                  <a:pt x="13" y="106"/>
                  <a:pt x="11" y="106"/>
                  <a:pt x="8" y="108"/>
                </a:cubicBezTo>
                <a:cubicBezTo>
                  <a:pt x="6" y="109"/>
                  <a:pt x="7" y="112"/>
                  <a:pt x="7" y="112"/>
                </a:cubicBezTo>
                <a:cubicBezTo>
                  <a:pt x="7" y="112"/>
                  <a:pt x="10" y="117"/>
                  <a:pt x="11" y="119"/>
                </a:cubicBezTo>
                <a:cubicBezTo>
                  <a:pt x="11" y="120"/>
                  <a:pt x="12" y="120"/>
                  <a:pt x="13" y="120"/>
                </a:cubicBezTo>
                <a:cubicBezTo>
                  <a:pt x="14" y="120"/>
                  <a:pt x="15" y="120"/>
                  <a:pt x="15" y="120"/>
                </a:cubicBezTo>
                <a:cubicBezTo>
                  <a:pt x="15" y="120"/>
                  <a:pt x="18" y="118"/>
                  <a:pt x="19" y="118"/>
                </a:cubicBezTo>
                <a:cubicBezTo>
                  <a:pt x="20" y="117"/>
                  <a:pt x="20" y="117"/>
                  <a:pt x="20" y="117"/>
                </a:cubicBezTo>
                <a:cubicBezTo>
                  <a:pt x="21" y="117"/>
                  <a:pt x="22" y="118"/>
                  <a:pt x="23" y="119"/>
                </a:cubicBezTo>
                <a:cubicBezTo>
                  <a:pt x="23" y="120"/>
                  <a:pt x="26" y="124"/>
                  <a:pt x="28" y="126"/>
                </a:cubicBezTo>
                <a:cubicBezTo>
                  <a:pt x="29" y="128"/>
                  <a:pt x="28" y="129"/>
                  <a:pt x="28" y="129"/>
                </a:cubicBezTo>
                <a:cubicBezTo>
                  <a:pt x="28" y="129"/>
                  <a:pt x="26" y="131"/>
                  <a:pt x="25" y="133"/>
                </a:cubicBezTo>
                <a:cubicBezTo>
                  <a:pt x="23" y="135"/>
                  <a:pt x="25" y="137"/>
                  <a:pt x="25" y="137"/>
                </a:cubicBezTo>
                <a:cubicBezTo>
                  <a:pt x="25" y="137"/>
                  <a:pt x="29" y="140"/>
                  <a:pt x="31" y="142"/>
                </a:cubicBezTo>
                <a:cubicBezTo>
                  <a:pt x="32" y="143"/>
                  <a:pt x="32" y="143"/>
                  <a:pt x="33" y="143"/>
                </a:cubicBezTo>
                <a:cubicBezTo>
                  <a:pt x="34" y="143"/>
                  <a:pt x="35" y="142"/>
                  <a:pt x="35" y="142"/>
                </a:cubicBezTo>
                <a:cubicBezTo>
                  <a:pt x="35" y="142"/>
                  <a:pt x="38" y="138"/>
                  <a:pt x="39" y="138"/>
                </a:cubicBezTo>
                <a:cubicBezTo>
                  <a:pt x="39" y="137"/>
                  <a:pt x="39" y="137"/>
                  <a:pt x="40" y="137"/>
                </a:cubicBezTo>
                <a:cubicBezTo>
                  <a:pt x="41" y="137"/>
                  <a:pt x="41" y="137"/>
                  <a:pt x="42" y="138"/>
                </a:cubicBezTo>
                <a:cubicBezTo>
                  <a:pt x="43" y="138"/>
                  <a:pt x="47" y="141"/>
                  <a:pt x="49" y="142"/>
                </a:cubicBezTo>
                <a:cubicBezTo>
                  <a:pt x="52" y="143"/>
                  <a:pt x="51" y="145"/>
                  <a:pt x="51" y="145"/>
                </a:cubicBezTo>
                <a:cubicBezTo>
                  <a:pt x="51" y="145"/>
                  <a:pt x="51" y="146"/>
                  <a:pt x="50" y="149"/>
                </a:cubicBezTo>
                <a:cubicBezTo>
                  <a:pt x="49" y="153"/>
                  <a:pt x="51" y="153"/>
                  <a:pt x="51" y="153"/>
                </a:cubicBezTo>
                <a:cubicBezTo>
                  <a:pt x="51" y="153"/>
                  <a:pt x="56" y="155"/>
                  <a:pt x="59" y="156"/>
                </a:cubicBezTo>
                <a:cubicBezTo>
                  <a:pt x="59" y="156"/>
                  <a:pt x="59" y="156"/>
                  <a:pt x="60" y="156"/>
                </a:cubicBezTo>
                <a:cubicBezTo>
                  <a:pt x="62" y="156"/>
                  <a:pt x="62" y="154"/>
                  <a:pt x="62" y="154"/>
                </a:cubicBezTo>
                <a:cubicBezTo>
                  <a:pt x="62" y="154"/>
                  <a:pt x="63" y="151"/>
                  <a:pt x="64" y="149"/>
                </a:cubicBezTo>
                <a:cubicBezTo>
                  <a:pt x="64" y="148"/>
                  <a:pt x="65" y="148"/>
                  <a:pt x="66" y="148"/>
                </a:cubicBezTo>
                <a:cubicBezTo>
                  <a:pt x="67" y="148"/>
                  <a:pt x="68" y="148"/>
                  <a:pt x="68" y="148"/>
                </a:cubicBezTo>
                <a:cubicBezTo>
                  <a:pt x="69" y="148"/>
                  <a:pt x="72" y="148"/>
                  <a:pt x="76" y="149"/>
                </a:cubicBezTo>
                <a:cubicBezTo>
                  <a:pt x="79" y="149"/>
                  <a:pt x="78" y="151"/>
                  <a:pt x="78" y="151"/>
                </a:cubicBezTo>
                <a:cubicBezTo>
                  <a:pt x="78" y="151"/>
                  <a:pt x="79" y="154"/>
                  <a:pt x="79" y="156"/>
                </a:cubicBezTo>
                <a:cubicBezTo>
                  <a:pt x="79" y="158"/>
                  <a:pt x="81" y="159"/>
                  <a:pt x="82" y="159"/>
                </a:cubicBezTo>
                <a:cubicBezTo>
                  <a:pt x="82" y="159"/>
                  <a:pt x="82" y="159"/>
                  <a:pt x="82" y="159"/>
                </a:cubicBezTo>
                <a:cubicBezTo>
                  <a:pt x="82" y="159"/>
                  <a:pt x="86" y="158"/>
                  <a:pt x="89" y="158"/>
                </a:cubicBezTo>
                <a:cubicBezTo>
                  <a:pt x="93" y="158"/>
                  <a:pt x="92" y="155"/>
                  <a:pt x="92" y="155"/>
                </a:cubicBezTo>
                <a:cubicBezTo>
                  <a:pt x="92" y="155"/>
                  <a:pt x="92" y="152"/>
                  <a:pt x="92" y="150"/>
                </a:cubicBezTo>
                <a:cubicBezTo>
                  <a:pt x="92" y="148"/>
                  <a:pt x="94" y="147"/>
                  <a:pt x="95" y="147"/>
                </a:cubicBezTo>
                <a:cubicBezTo>
                  <a:pt x="96" y="147"/>
                  <a:pt x="99" y="146"/>
                  <a:pt x="102" y="145"/>
                </a:cubicBezTo>
                <a:cubicBezTo>
                  <a:pt x="103" y="145"/>
                  <a:pt x="103" y="145"/>
                  <a:pt x="104" y="145"/>
                </a:cubicBezTo>
                <a:cubicBezTo>
                  <a:pt x="106" y="145"/>
                  <a:pt x="106" y="146"/>
                  <a:pt x="106" y="146"/>
                </a:cubicBezTo>
                <a:cubicBezTo>
                  <a:pt x="106" y="146"/>
                  <a:pt x="107" y="149"/>
                  <a:pt x="108" y="151"/>
                </a:cubicBezTo>
                <a:cubicBezTo>
                  <a:pt x="109" y="152"/>
                  <a:pt x="110" y="152"/>
                  <a:pt x="110" y="152"/>
                </a:cubicBezTo>
                <a:cubicBezTo>
                  <a:pt x="111" y="152"/>
                  <a:pt x="112" y="152"/>
                  <a:pt x="112" y="152"/>
                </a:cubicBezTo>
                <a:cubicBezTo>
                  <a:pt x="112" y="152"/>
                  <a:pt x="117" y="149"/>
                  <a:pt x="119" y="148"/>
                </a:cubicBezTo>
                <a:cubicBezTo>
                  <a:pt x="122" y="147"/>
                  <a:pt x="120" y="144"/>
                  <a:pt x="120" y="144"/>
                </a:cubicBezTo>
                <a:cubicBezTo>
                  <a:pt x="120" y="144"/>
                  <a:pt x="119" y="141"/>
                  <a:pt x="118" y="140"/>
                </a:cubicBezTo>
                <a:cubicBezTo>
                  <a:pt x="117" y="138"/>
                  <a:pt x="118" y="137"/>
                  <a:pt x="119" y="136"/>
                </a:cubicBezTo>
                <a:cubicBezTo>
                  <a:pt x="121" y="135"/>
                  <a:pt x="124" y="132"/>
                  <a:pt x="126" y="131"/>
                </a:cubicBezTo>
                <a:cubicBezTo>
                  <a:pt x="126" y="131"/>
                  <a:pt x="126" y="131"/>
                  <a:pt x="126" y="131"/>
                </a:cubicBezTo>
                <a:cubicBezTo>
                  <a:pt x="127" y="130"/>
                  <a:pt x="127" y="130"/>
                  <a:pt x="128" y="130"/>
                </a:cubicBezTo>
                <a:cubicBezTo>
                  <a:pt x="128" y="130"/>
                  <a:pt x="128" y="130"/>
                  <a:pt x="128" y="130"/>
                </a:cubicBezTo>
                <a:cubicBezTo>
                  <a:pt x="128" y="130"/>
                  <a:pt x="128" y="130"/>
                  <a:pt x="128" y="130"/>
                </a:cubicBezTo>
                <a:cubicBezTo>
                  <a:pt x="128" y="130"/>
                  <a:pt x="128" y="130"/>
                  <a:pt x="128" y="130"/>
                </a:cubicBezTo>
                <a:cubicBezTo>
                  <a:pt x="129" y="130"/>
                  <a:pt x="129" y="131"/>
                  <a:pt x="129" y="131"/>
                </a:cubicBezTo>
                <a:cubicBezTo>
                  <a:pt x="129" y="131"/>
                  <a:pt x="131" y="132"/>
                  <a:pt x="133" y="134"/>
                </a:cubicBezTo>
                <a:cubicBezTo>
                  <a:pt x="134" y="135"/>
                  <a:pt x="134" y="135"/>
                  <a:pt x="135" y="135"/>
                </a:cubicBezTo>
                <a:cubicBezTo>
                  <a:pt x="135" y="135"/>
                  <a:pt x="135" y="135"/>
                  <a:pt x="135" y="135"/>
                </a:cubicBezTo>
                <a:cubicBezTo>
                  <a:pt x="136" y="135"/>
                  <a:pt x="137" y="134"/>
                  <a:pt x="137" y="134"/>
                </a:cubicBezTo>
                <a:cubicBezTo>
                  <a:pt x="137" y="134"/>
                  <a:pt x="141" y="129"/>
                  <a:pt x="142" y="127"/>
                </a:cubicBezTo>
                <a:cubicBezTo>
                  <a:pt x="143" y="127"/>
                  <a:pt x="143" y="126"/>
                  <a:pt x="143" y="126"/>
                </a:cubicBezTo>
                <a:cubicBezTo>
                  <a:pt x="143" y="125"/>
                  <a:pt x="142" y="124"/>
                  <a:pt x="142" y="124"/>
                </a:cubicBezTo>
                <a:cubicBezTo>
                  <a:pt x="142" y="124"/>
                  <a:pt x="139" y="121"/>
                  <a:pt x="138" y="120"/>
                </a:cubicBezTo>
                <a:cubicBezTo>
                  <a:pt x="137" y="120"/>
                  <a:pt x="137" y="119"/>
                  <a:pt x="137" y="119"/>
                </a:cubicBezTo>
                <a:cubicBezTo>
                  <a:pt x="137" y="118"/>
                  <a:pt x="138" y="117"/>
                  <a:pt x="138" y="117"/>
                </a:cubicBezTo>
                <a:cubicBezTo>
                  <a:pt x="139" y="116"/>
                  <a:pt x="141" y="111"/>
                  <a:pt x="142" y="109"/>
                </a:cubicBezTo>
                <a:cubicBezTo>
                  <a:pt x="142" y="109"/>
                  <a:pt x="142" y="109"/>
                  <a:pt x="142" y="109"/>
                </a:cubicBezTo>
                <a:cubicBezTo>
                  <a:pt x="142" y="109"/>
                  <a:pt x="142" y="109"/>
                  <a:pt x="142" y="109"/>
                </a:cubicBezTo>
                <a:cubicBezTo>
                  <a:pt x="142" y="109"/>
                  <a:pt x="142" y="109"/>
                  <a:pt x="142" y="109"/>
                </a:cubicBezTo>
                <a:cubicBezTo>
                  <a:pt x="142" y="109"/>
                  <a:pt x="142" y="109"/>
                  <a:pt x="142" y="109"/>
                </a:cubicBezTo>
                <a:cubicBezTo>
                  <a:pt x="143" y="108"/>
                  <a:pt x="144" y="107"/>
                  <a:pt x="144" y="107"/>
                </a:cubicBezTo>
                <a:cubicBezTo>
                  <a:pt x="144" y="107"/>
                  <a:pt x="144" y="107"/>
                  <a:pt x="144" y="107"/>
                </a:cubicBezTo>
                <a:cubicBezTo>
                  <a:pt x="145" y="107"/>
                  <a:pt x="146" y="108"/>
                  <a:pt x="146" y="108"/>
                </a:cubicBezTo>
                <a:cubicBezTo>
                  <a:pt x="146" y="108"/>
                  <a:pt x="147" y="108"/>
                  <a:pt x="150" y="109"/>
                </a:cubicBezTo>
                <a:cubicBezTo>
                  <a:pt x="150" y="109"/>
                  <a:pt x="150" y="109"/>
                  <a:pt x="150" y="109"/>
                </a:cubicBezTo>
                <a:cubicBezTo>
                  <a:pt x="150" y="109"/>
                  <a:pt x="150" y="109"/>
                  <a:pt x="150" y="109"/>
                </a:cubicBezTo>
                <a:cubicBezTo>
                  <a:pt x="150" y="109"/>
                  <a:pt x="151" y="109"/>
                  <a:pt x="151" y="109"/>
                </a:cubicBezTo>
                <a:cubicBezTo>
                  <a:pt x="151" y="109"/>
                  <a:pt x="151" y="109"/>
                  <a:pt x="151" y="109"/>
                </a:cubicBezTo>
                <a:cubicBezTo>
                  <a:pt x="153" y="109"/>
                  <a:pt x="153" y="108"/>
                  <a:pt x="153" y="107"/>
                </a:cubicBezTo>
                <a:cubicBezTo>
                  <a:pt x="153" y="107"/>
                  <a:pt x="155" y="103"/>
                  <a:pt x="156" y="100"/>
                </a:cubicBezTo>
                <a:cubicBezTo>
                  <a:pt x="156" y="99"/>
                  <a:pt x="156" y="99"/>
                  <a:pt x="156" y="99"/>
                </a:cubicBezTo>
                <a:cubicBezTo>
                  <a:pt x="156" y="97"/>
                  <a:pt x="154" y="96"/>
                  <a:pt x="154" y="96"/>
                </a:cubicBezTo>
                <a:cubicBezTo>
                  <a:pt x="149" y="95"/>
                  <a:pt x="149" y="95"/>
                  <a:pt x="149" y="95"/>
                </a:cubicBezTo>
                <a:cubicBezTo>
                  <a:pt x="148" y="95"/>
                  <a:pt x="148" y="94"/>
                  <a:pt x="148" y="92"/>
                </a:cubicBezTo>
                <a:cubicBezTo>
                  <a:pt x="148" y="92"/>
                  <a:pt x="148" y="92"/>
                  <a:pt x="148" y="92"/>
                </a:cubicBezTo>
                <a:cubicBezTo>
                  <a:pt x="148" y="90"/>
                  <a:pt x="149" y="85"/>
                  <a:pt x="149" y="83"/>
                </a:cubicBezTo>
                <a:cubicBezTo>
                  <a:pt x="149" y="83"/>
                  <a:pt x="149" y="83"/>
                  <a:pt x="149" y="83"/>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1"/>
                  <a:pt x="150" y="81"/>
                  <a:pt x="150" y="81"/>
                </a:cubicBezTo>
                <a:cubicBezTo>
                  <a:pt x="150" y="80"/>
                  <a:pt x="150" y="80"/>
                  <a:pt x="150"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3" y="80"/>
                  <a:pt x="156" y="80"/>
                </a:cubicBezTo>
                <a:cubicBezTo>
                  <a:pt x="158" y="80"/>
                  <a:pt x="159" y="78"/>
                  <a:pt x="159" y="77"/>
                </a:cubicBezTo>
                <a:cubicBezTo>
                  <a:pt x="159" y="77"/>
                  <a:pt x="159" y="77"/>
                  <a:pt x="159" y="77"/>
                </a:cubicBezTo>
                <a:close/>
                <a:moveTo>
                  <a:pt x="126" y="70"/>
                </a:moveTo>
                <a:cubicBezTo>
                  <a:pt x="87" y="74"/>
                  <a:pt x="87" y="74"/>
                  <a:pt x="87" y="74"/>
                </a:cubicBezTo>
                <a:cubicBezTo>
                  <a:pt x="86" y="73"/>
                  <a:pt x="85" y="72"/>
                  <a:pt x="84" y="71"/>
                </a:cubicBezTo>
                <a:cubicBezTo>
                  <a:pt x="88" y="32"/>
                  <a:pt x="88" y="32"/>
                  <a:pt x="88" y="32"/>
                </a:cubicBezTo>
                <a:cubicBezTo>
                  <a:pt x="107" y="36"/>
                  <a:pt x="122" y="51"/>
                  <a:pt x="126" y="70"/>
                </a:cubicBezTo>
                <a:close/>
                <a:moveTo>
                  <a:pt x="69" y="32"/>
                </a:moveTo>
                <a:cubicBezTo>
                  <a:pt x="73" y="71"/>
                  <a:pt x="73" y="71"/>
                  <a:pt x="73" y="71"/>
                </a:cubicBezTo>
                <a:cubicBezTo>
                  <a:pt x="72" y="72"/>
                  <a:pt x="71" y="73"/>
                  <a:pt x="70" y="74"/>
                </a:cubicBezTo>
                <a:cubicBezTo>
                  <a:pt x="30" y="70"/>
                  <a:pt x="30" y="70"/>
                  <a:pt x="30" y="70"/>
                </a:cubicBezTo>
                <a:cubicBezTo>
                  <a:pt x="34" y="51"/>
                  <a:pt x="49" y="35"/>
                  <a:pt x="69" y="32"/>
                </a:cubicBezTo>
                <a:close/>
                <a:moveTo>
                  <a:pt x="31" y="89"/>
                </a:moveTo>
                <a:cubicBezTo>
                  <a:pt x="70" y="86"/>
                  <a:pt x="70" y="86"/>
                  <a:pt x="70" y="86"/>
                </a:cubicBezTo>
                <a:cubicBezTo>
                  <a:pt x="71" y="87"/>
                  <a:pt x="72" y="88"/>
                  <a:pt x="73" y="88"/>
                </a:cubicBezTo>
                <a:cubicBezTo>
                  <a:pt x="69" y="127"/>
                  <a:pt x="69" y="127"/>
                  <a:pt x="69" y="127"/>
                </a:cubicBezTo>
                <a:cubicBezTo>
                  <a:pt x="50" y="123"/>
                  <a:pt x="35" y="108"/>
                  <a:pt x="31" y="89"/>
                </a:cubicBezTo>
                <a:close/>
                <a:moveTo>
                  <a:pt x="88" y="127"/>
                </a:moveTo>
                <a:cubicBezTo>
                  <a:pt x="84" y="88"/>
                  <a:pt x="84" y="88"/>
                  <a:pt x="84" y="88"/>
                </a:cubicBezTo>
                <a:cubicBezTo>
                  <a:pt x="85" y="88"/>
                  <a:pt x="86" y="87"/>
                  <a:pt x="87" y="86"/>
                </a:cubicBezTo>
                <a:cubicBezTo>
                  <a:pt x="126" y="89"/>
                  <a:pt x="126" y="89"/>
                  <a:pt x="126" y="89"/>
                </a:cubicBezTo>
                <a:cubicBezTo>
                  <a:pt x="122" y="108"/>
                  <a:pt x="107" y="123"/>
                  <a:pt x="88" y="127"/>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4" name="Freeform 20"/>
          <p:cNvSpPr>
            <a:spLocks noEditPoints="1"/>
          </p:cNvSpPr>
          <p:nvPr userDrawn="1"/>
        </p:nvSpPr>
        <p:spPr bwMode="auto">
          <a:xfrm flipH="1">
            <a:off x="11229805" y="4700843"/>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5" name="Freeform 21"/>
          <p:cNvSpPr>
            <a:spLocks/>
          </p:cNvSpPr>
          <p:nvPr userDrawn="1"/>
        </p:nvSpPr>
        <p:spPr bwMode="auto">
          <a:xfrm flipH="1">
            <a:off x="11405549" y="4895652"/>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6" name="Freeform 22"/>
          <p:cNvSpPr>
            <a:spLocks/>
          </p:cNvSpPr>
          <p:nvPr userDrawn="1"/>
        </p:nvSpPr>
        <p:spPr bwMode="auto">
          <a:xfrm flipH="1">
            <a:off x="11418683" y="4895652"/>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7" name="Freeform 7"/>
          <p:cNvSpPr>
            <a:spLocks noEditPoints="1"/>
          </p:cNvSpPr>
          <p:nvPr userDrawn="1"/>
        </p:nvSpPr>
        <p:spPr bwMode="auto">
          <a:xfrm flipH="1">
            <a:off x="8780998" y="4311071"/>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8" name="Freeform 10"/>
          <p:cNvSpPr>
            <a:spLocks noEditPoints="1"/>
          </p:cNvSpPr>
          <p:nvPr userDrawn="1"/>
        </p:nvSpPr>
        <p:spPr bwMode="auto">
          <a:xfrm flipH="1">
            <a:off x="10021434" y="4192340"/>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0" name="Freeform 12"/>
          <p:cNvSpPr>
            <a:spLocks noEditPoints="1"/>
          </p:cNvSpPr>
          <p:nvPr userDrawn="1"/>
        </p:nvSpPr>
        <p:spPr bwMode="auto">
          <a:xfrm flipH="1">
            <a:off x="9172673" y="3363459"/>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1" name="Freeform 13"/>
          <p:cNvSpPr>
            <a:spLocks noEditPoints="1"/>
          </p:cNvSpPr>
          <p:nvPr userDrawn="1"/>
        </p:nvSpPr>
        <p:spPr bwMode="auto">
          <a:xfrm flipH="1">
            <a:off x="6104940" y="4251971"/>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2" name="Freeform 14"/>
          <p:cNvSpPr>
            <a:spLocks noEditPoints="1"/>
          </p:cNvSpPr>
          <p:nvPr userDrawn="1"/>
        </p:nvSpPr>
        <p:spPr bwMode="auto">
          <a:xfrm flipH="1">
            <a:off x="5680110" y="4172772"/>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3" name="Freeform 15"/>
          <p:cNvSpPr>
            <a:spLocks noEditPoints="1"/>
          </p:cNvSpPr>
          <p:nvPr userDrawn="1"/>
        </p:nvSpPr>
        <p:spPr bwMode="auto">
          <a:xfrm flipH="1">
            <a:off x="9964114" y="4960065"/>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4" name="Freeform 16"/>
          <p:cNvSpPr>
            <a:spLocks noEditPoints="1"/>
          </p:cNvSpPr>
          <p:nvPr userDrawn="1"/>
        </p:nvSpPr>
        <p:spPr bwMode="auto">
          <a:xfrm flipH="1">
            <a:off x="5989772" y="3581784"/>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5" name="Freeform 20"/>
          <p:cNvSpPr>
            <a:spLocks noEditPoints="1"/>
          </p:cNvSpPr>
          <p:nvPr userDrawn="1"/>
        </p:nvSpPr>
        <p:spPr bwMode="auto">
          <a:xfrm flipH="1">
            <a:off x="5543461" y="4733119"/>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6" name="Freeform 21"/>
          <p:cNvSpPr>
            <a:spLocks/>
          </p:cNvSpPr>
          <p:nvPr userDrawn="1"/>
        </p:nvSpPr>
        <p:spPr bwMode="auto">
          <a:xfrm flipH="1">
            <a:off x="4734695" y="8154295"/>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fr-FR"/>
          </a:p>
        </p:txBody>
      </p:sp>
      <p:sp>
        <p:nvSpPr>
          <p:cNvPr id="77" name="Freeform 22"/>
          <p:cNvSpPr>
            <a:spLocks/>
          </p:cNvSpPr>
          <p:nvPr userDrawn="1"/>
        </p:nvSpPr>
        <p:spPr bwMode="auto">
          <a:xfrm flipH="1">
            <a:off x="4747829" y="8154295"/>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fr-FR"/>
          </a:p>
        </p:txBody>
      </p:sp>
      <p:sp>
        <p:nvSpPr>
          <p:cNvPr id="78" name="Freeform 10"/>
          <p:cNvSpPr>
            <a:spLocks noEditPoints="1"/>
          </p:cNvSpPr>
          <p:nvPr userDrawn="1"/>
        </p:nvSpPr>
        <p:spPr bwMode="auto">
          <a:xfrm flipH="1">
            <a:off x="1098321" y="3685762"/>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9" name="Freeform 14"/>
          <p:cNvSpPr>
            <a:spLocks noEditPoints="1"/>
          </p:cNvSpPr>
          <p:nvPr userDrawn="1"/>
        </p:nvSpPr>
        <p:spPr bwMode="auto">
          <a:xfrm flipH="1">
            <a:off x="175792" y="3849459"/>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0" name="Freeform 16"/>
          <p:cNvSpPr>
            <a:spLocks noEditPoints="1"/>
          </p:cNvSpPr>
          <p:nvPr userDrawn="1"/>
        </p:nvSpPr>
        <p:spPr bwMode="auto">
          <a:xfrm flipH="1">
            <a:off x="485454" y="3258471"/>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1" name="Freeform 20"/>
          <p:cNvSpPr>
            <a:spLocks noEditPoints="1"/>
          </p:cNvSpPr>
          <p:nvPr userDrawn="1"/>
        </p:nvSpPr>
        <p:spPr bwMode="auto">
          <a:xfrm flipH="1">
            <a:off x="39143" y="4409806"/>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2" name="Freeform 7"/>
          <p:cNvSpPr>
            <a:spLocks noEditPoints="1"/>
          </p:cNvSpPr>
          <p:nvPr userDrawn="1"/>
        </p:nvSpPr>
        <p:spPr bwMode="auto">
          <a:xfrm flipH="1">
            <a:off x="2870804" y="3446075"/>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3" name="Freeform 11"/>
          <p:cNvSpPr>
            <a:spLocks noEditPoints="1"/>
          </p:cNvSpPr>
          <p:nvPr userDrawn="1"/>
        </p:nvSpPr>
        <p:spPr bwMode="auto">
          <a:xfrm flipH="1">
            <a:off x="3814461" y="5514538"/>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4" name="Freeform 14"/>
          <p:cNvSpPr>
            <a:spLocks noEditPoints="1"/>
          </p:cNvSpPr>
          <p:nvPr userDrawn="1"/>
        </p:nvSpPr>
        <p:spPr bwMode="auto">
          <a:xfrm flipH="1">
            <a:off x="3496177" y="4886339"/>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5" name="Freeform 21"/>
          <p:cNvSpPr>
            <a:spLocks/>
          </p:cNvSpPr>
          <p:nvPr userDrawn="1"/>
        </p:nvSpPr>
        <p:spPr bwMode="auto">
          <a:xfrm flipH="1">
            <a:off x="4148593" y="5352566"/>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6" name="Freeform 22"/>
          <p:cNvSpPr>
            <a:spLocks/>
          </p:cNvSpPr>
          <p:nvPr userDrawn="1"/>
        </p:nvSpPr>
        <p:spPr bwMode="auto">
          <a:xfrm flipH="1">
            <a:off x="4161727" y="5352566"/>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7" name="Freeform 11"/>
          <p:cNvSpPr>
            <a:spLocks noEditPoints="1"/>
          </p:cNvSpPr>
          <p:nvPr userDrawn="1"/>
        </p:nvSpPr>
        <p:spPr bwMode="auto">
          <a:xfrm flipH="1">
            <a:off x="4724515" y="4232050"/>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8" name="Freeform 14"/>
          <p:cNvSpPr>
            <a:spLocks noEditPoints="1"/>
          </p:cNvSpPr>
          <p:nvPr userDrawn="1"/>
        </p:nvSpPr>
        <p:spPr bwMode="auto">
          <a:xfrm flipH="1">
            <a:off x="5518593" y="5433940"/>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9" name="Freeform 16"/>
          <p:cNvSpPr>
            <a:spLocks noEditPoints="1"/>
          </p:cNvSpPr>
          <p:nvPr userDrawn="1"/>
        </p:nvSpPr>
        <p:spPr bwMode="auto">
          <a:xfrm flipH="1">
            <a:off x="1258976" y="4463435"/>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90" name="Freeform 20"/>
          <p:cNvSpPr>
            <a:spLocks noEditPoints="1"/>
          </p:cNvSpPr>
          <p:nvPr userDrawn="1"/>
        </p:nvSpPr>
        <p:spPr bwMode="auto">
          <a:xfrm flipH="1">
            <a:off x="2050874" y="5394707"/>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91" name="Freeform 10"/>
          <p:cNvSpPr>
            <a:spLocks noEditPoints="1"/>
          </p:cNvSpPr>
          <p:nvPr userDrawn="1"/>
        </p:nvSpPr>
        <p:spPr bwMode="auto">
          <a:xfrm flipH="1">
            <a:off x="4786894" y="5196855"/>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92" name="Freeform 12"/>
          <p:cNvSpPr>
            <a:spLocks noEditPoints="1"/>
          </p:cNvSpPr>
          <p:nvPr userDrawn="1"/>
        </p:nvSpPr>
        <p:spPr bwMode="auto">
          <a:xfrm flipH="1">
            <a:off x="3938133" y="4367974"/>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93" name="Freeform 15"/>
          <p:cNvSpPr>
            <a:spLocks noEditPoints="1"/>
          </p:cNvSpPr>
          <p:nvPr userDrawn="1"/>
        </p:nvSpPr>
        <p:spPr bwMode="auto">
          <a:xfrm flipH="1">
            <a:off x="2344684" y="4512861"/>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 name="Rectangle 7"/>
          <p:cNvSpPr/>
          <p:nvPr userDrawn="1"/>
        </p:nvSpPr>
        <p:spPr>
          <a:xfrm>
            <a:off x="7781699" y="4448936"/>
            <a:ext cx="1401516" cy="974103"/>
          </a:xfrm>
          <a:prstGeom prst="wedgeRectCallout">
            <a:avLst>
              <a:gd name="adj1" fmla="val -30478"/>
              <a:gd name="adj2" fmla="val 6086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b="1" dirty="0"/>
          </a:p>
        </p:txBody>
      </p:sp>
      <p:sp>
        <p:nvSpPr>
          <p:cNvPr id="6" name="Rectangle 5"/>
          <p:cNvSpPr/>
          <p:nvPr userDrawn="1"/>
        </p:nvSpPr>
        <p:spPr>
          <a:xfrm>
            <a:off x="3611563" y="1379988"/>
            <a:ext cx="5116286" cy="3556000"/>
          </a:xfrm>
          <a:prstGeom prst="wedgeRectCallout">
            <a:avLst>
              <a:gd name="adj1" fmla="val -1684"/>
              <a:gd name="adj2" fmla="val 59642"/>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userDrawn="1"/>
        </p:nvSpPr>
        <p:spPr>
          <a:xfrm>
            <a:off x="3156197" y="1141835"/>
            <a:ext cx="910732" cy="632991"/>
          </a:xfrm>
          <a:prstGeom prst="wedgeRectCallout">
            <a:avLst>
              <a:gd name="adj1" fmla="val -30478"/>
              <a:gd name="adj2" fmla="val 608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b="1" dirty="0"/>
          </a:p>
        </p:txBody>
      </p:sp>
      <p:sp>
        <p:nvSpPr>
          <p:cNvPr id="10" name="Espace réservé du texte 9"/>
          <p:cNvSpPr>
            <a:spLocks noGrp="1"/>
          </p:cNvSpPr>
          <p:nvPr>
            <p:ph type="body" sz="quarter" idx="10"/>
          </p:nvPr>
        </p:nvSpPr>
        <p:spPr>
          <a:xfrm>
            <a:off x="4178300" y="1700213"/>
            <a:ext cx="3835400" cy="2747962"/>
          </a:xfrm>
        </p:spPr>
        <p:txBody>
          <a:bodyPr>
            <a:normAutofit/>
          </a:bodyPr>
          <a:lstStyle>
            <a:lvl1pPr marL="0" indent="0">
              <a:buNone/>
              <a:defRPr sz="2800"/>
            </a:lvl1pPr>
          </a:lstStyle>
          <a:p>
            <a:pPr lvl="0"/>
            <a:r>
              <a:rPr lang="fr-FR"/>
              <a:t>Modifier les styles du texte du masque</a:t>
            </a:r>
          </a:p>
        </p:txBody>
      </p:sp>
    </p:spTree>
    <p:extLst>
      <p:ext uri="{BB962C8B-B14F-4D97-AF65-F5344CB8AC3E}">
        <p14:creationId xmlns:p14="http://schemas.microsoft.com/office/powerpoint/2010/main" val="10919666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indefinite" fill="hold" grpId="0" nodeType="clickEffect">
                                  <p:stCondLst>
                                    <p:cond delay="0"/>
                                  </p:stCondLst>
                                  <p:endCondLst>
                                    <p:cond evt="onNext" delay="0">
                                      <p:tgtEl>
                                        <p:sldTgt/>
                                      </p:tgtEl>
                                    </p:cond>
                                  </p:endCondLst>
                                  <p:childTnLst>
                                    <p:animRot by="21600000">
                                      <p:cBhvr>
                                        <p:cTn id="6" dur="2000" fill="hold"/>
                                        <p:tgtEl>
                                          <p:spTgt spid="11"/>
                                        </p:tgtEl>
                                        <p:attrNameLst>
                                          <p:attrName>r</p:attrName>
                                        </p:attrNameLst>
                                      </p:cBhvr>
                                    </p:animRot>
                                  </p:childTnLst>
                                </p:cTn>
                              </p:par>
                              <p:par>
                                <p:cTn id="7" presetID="8" presetClass="emph" presetSubtype="0" repeatCount="indefinite" fill="hold" grpId="0" nodeType="withEffect">
                                  <p:stCondLst>
                                    <p:cond delay="0"/>
                                  </p:stCondLst>
                                  <p:endCondLst>
                                    <p:cond evt="onNext" delay="0">
                                      <p:tgtEl>
                                        <p:sldTgt/>
                                      </p:tgtEl>
                                    </p:cond>
                                  </p:endCondLst>
                                  <p:childTnLst>
                                    <p:animRot by="21600000">
                                      <p:cBhvr>
                                        <p:cTn id="8" dur="2000" fill="hold"/>
                                        <p:tgtEl>
                                          <p:spTgt spid="12"/>
                                        </p:tgtEl>
                                        <p:attrNameLst>
                                          <p:attrName>r</p:attrName>
                                        </p:attrNameLst>
                                      </p:cBhvr>
                                    </p:animRot>
                                  </p:childTnLst>
                                </p:cTn>
                              </p:par>
                              <p:par>
                                <p:cTn id="9" presetID="8" presetClass="emph" presetSubtype="0" repeatCount="indefinite" fill="hold" grpId="0" nodeType="withEffect">
                                  <p:stCondLst>
                                    <p:cond delay="0"/>
                                  </p:stCondLst>
                                  <p:endCondLst>
                                    <p:cond evt="onNext" delay="0">
                                      <p:tgtEl>
                                        <p:sldTgt/>
                                      </p:tgtEl>
                                    </p:cond>
                                  </p:endCondLst>
                                  <p:childTnLst>
                                    <p:animRot by="21600000">
                                      <p:cBhvr>
                                        <p:cTn id="10" dur="2000" fill="hold"/>
                                        <p:tgtEl>
                                          <p:spTgt spid="13"/>
                                        </p:tgtEl>
                                        <p:attrNameLst>
                                          <p:attrName>r</p:attrName>
                                        </p:attrNameLst>
                                      </p:cBhvr>
                                    </p:animRot>
                                  </p:childTnLst>
                                </p:cTn>
                              </p:par>
                              <p:par>
                                <p:cTn id="11" presetID="8" presetClass="emph" presetSubtype="0" repeatCount="indefinite" fill="hold" grpId="0" nodeType="withEffect">
                                  <p:stCondLst>
                                    <p:cond delay="0"/>
                                  </p:stCondLst>
                                  <p:endCondLst>
                                    <p:cond evt="onNext" delay="0">
                                      <p:tgtEl>
                                        <p:sldTgt/>
                                      </p:tgtEl>
                                    </p:cond>
                                  </p:endCondLst>
                                  <p:childTnLst>
                                    <p:animRot by="21600000">
                                      <p:cBhvr>
                                        <p:cTn id="12" dur="2000" fill="hold"/>
                                        <p:tgtEl>
                                          <p:spTgt spid="14"/>
                                        </p:tgtEl>
                                        <p:attrNameLst>
                                          <p:attrName>r</p:attrName>
                                        </p:attrNameLst>
                                      </p:cBhvr>
                                    </p:animRot>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2000" fill="hold"/>
                                        <p:tgtEl>
                                          <p:spTgt spid="15"/>
                                        </p:tgtEl>
                                        <p:attrNameLst>
                                          <p:attrName>r</p:attrName>
                                        </p:attrNameLst>
                                      </p:cBhvr>
                                    </p:animRot>
                                  </p:childTnLst>
                                </p:cTn>
                              </p:par>
                              <p:par>
                                <p:cTn id="15" presetID="8" presetClass="emph" presetSubtype="0" repeatCount="indefinite" fill="hold" grpId="0" nodeType="withEffect">
                                  <p:stCondLst>
                                    <p:cond delay="0"/>
                                  </p:stCondLst>
                                  <p:endCondLst>
                                    <p:cond evt="onNext" delay="0">
                                      <p:tgtEl>
                                        <p:sldTgt/>
                                      </p:tgtEl>
                                    </p:cond>
                                  </p:endCondLst>
                                  <p:childTnLst>
                                    <p:animRot by="21600000">
                                      <p:cBhvr>
                                        <p:cTn id="16" dur="2000" fill="hold"/>
                                        <p:tgtEl>
                                          <p:spTgt spid="16"/>
                                        </p:tgtEl>
                                        <p:attrNameLst>
                                          <p:attrName>r</p:attrName>
                                        </p:attrNameLst>
                                      </p:cBhvr>
                                    </p:animRot>
                                  </p:childTnLst>
                                </p:cTn>
                              </p:par>
                              <p:par>
                                <p:cTn id="17" presetID="8" presetClass="emph" presetSubtype="0" repeatCount="indefinite" fill="hold" grpId="0" nodeType="withEffect">
                                  <p:stCondLst>
                                    <p:cond delay="0"/>
                                  </p:stCondLst>
                                  <p:endCondLst>
                                    <p:cond evt="onNext" delay="0">
                                      <p:tgtEl>
                                        <p:sldTgt/>
                                      </p:tgtEl>
                                    </p:cond>
                                  </p:endCondLst>
                                  <p:childTnLst>
                                    <p:animRot by="21600000">
                                      <p:cBhvr>
                                        <p:cTn id="18" dur="2000" fill="hold"/>
                                        <p:tgtEl>
                                          <p:spTgt spid="17"/>
                                        </p:tgtEl>
                                        <p:attrNameLst>
                                          <p:attrName>r</p:attrName>
                                        </p:attrNameLst>
                                      </p:cBhvr>
                                    </p:animRot>
                                  </p:childTnLst>
                                </p:cTn>
                              </p:par>
                              <p:par>
                                <p:cTn id="19" presetID="8" presetClass="emph" presetSubtype="0" repeatCount="indefinite" fill="hold" grpId="0" nodeType="withEffect">
                                  <p:stCondLst>
                                    <p:cond delay="0"/>
                                  </p:stCondLst>
                                  <p:endCondLst>
                                    <p:cond evt="onNext" delay="0">
                                      <p:tgtEl>
                                        <p:sldTgt/>
                                      </p:tgtEl>
                                    </p:cond>
                                  </p:endCondLst>
                                  <p:childTnLst>
                                    <p:animRot by="21600000">
                                      <p:cBhvr>
                                        <p:cTn id="20" dur="2000" fill="hold"/>
                                        <p:tgtEl>
                                          <p:spTgt spid="18"/>
                                        </p:tgtEl>
                                        <p:attrNameLst>
                                          <p:attrName>r</p:attrName>
                                        </p:attrNameLst>
                                      </p:cBhvr>
                                    </p:animRot>
                                  </p:childTnLst>
                                </p:cTn>
                              </p:par>
                              <p:par>
                                <p:cTn id="21" presetID="8" presetClass="emph" presetSubtype="0" repeatCount="indefinite" fill="hold" grpId="0" nodeType="withEffect">
                                  <p:stCondLst>
                                    <p:cond delay="0"/>
                                  </p:stCondLst>
                                  <p:endCondLst>
                                    <p:cond evt="onNext" delay="0">
                                      <p:tgtEl>
                                        <p:sldTgt/>
                                      </p:tgtEl>
                                    </p:cond>
                                  </p:endCondLst>
                                  <p:childTnLst>
                                    <p:animRot by="21600000">
                                      <p:cBhvr>
                                        <p:cTn id="22" dur="2000" fill="hold"/>
                                        <p:tgtEl>
                                          <p:spTgt spid="19"/>
                                        </p:tgtEl>
                                        <p:attrNameLst>
                                          <p:attrName>r</p:attrName>
                                        </p:attrNameLst>
                                      </p:cBhvr>
                                    </p:animRot>
                                  </p:childTnLst>
                                </p:cTn>
                              </p:par>
                              <p:par>
                                <p:cTn id="23" presetID="8" presetClass="emph" presetSubtype="0" repeatCount="indefinite" fill="hold" grpId="0" nodeType="withEffect">
                                  <p:stCondLst>
                                    <p:cond delay="0"/>
                                  </p:stCondLst>
                                  <p:endCondLst>
                                    <p:cond evt="onNext" delay="0">
                                      <p:tgtEl>
                                        <p:sldTgt/>
                                      </p:tgtEl>
                                    </p:cond>
                                  </p:endCondLst>
                                  <p:childTnLst>
                                    <p:animRot by="21600000">
                                      <p:cBhvr>
                                        <p:cTn id="24" dur="2000" fill="hold"/>
                                        <p:tgtEl>
                                          <p:spTgt spid="20"/>
                                        </p:tgtEl>
                                        <p:attrNameLst>
                                          <p:attrName>r</p:attrName>
                                        </p:attrNameLst>
                                      </p:cBhvr>
                                    </p:animRot>
                                  </p:childTnLst>
                                </p:cTn>
                              </p:par>
                              <p:par>
                                <p:cTn id="25" presetID="8" presetClass="emph" presetSubtype="0" repeatCount="indefinite" fill="hold" grpId="0" nodeType="withEffect">
                                  <p:stCondLst>
                                    <p:cond delay="0"/>
                                  </p:stCondLst>
                                  <p:endCondLst>
                                    <p:cond evt="onNext" delay="0">
                                      <p:tgtEl>
                                        <p:sldTgt/>
                                      </p:tgtEl>
                                    </p:cond>
                                  </p:endCondLst>
                                  <p:childTnLst>
                                    <p:animRot by="21600000">
                                      <p:cBhvr>
                                        <p:cTn id="26" dur="2000" fill="hold"/>
                                        <p:tgtEl>
                                          <p:spTgt spid="21"/>
                                        </p:tgtEl>
                                        <p:attrNameLst>
                                          <p:attrName>r</p:attrName>
                                        </p:attrNameLst>
                                      </p:cBhvr>
                                    </p:animRot>
                                  </p:childTnLst>
                                </p:cTn>
                              </p:par>
                              <p:par>
                                <p:cTn id="27" presetID="8" presetClass="emph" presetSubtype="0" repeatCount="indefinite" fill="hold" grpId="0" nodeType="withEffect">
                                  <p:stCondLst>
                                    <p:cond delay="0"/>
                                  </p:stCondLst>
                                  <p:endCondLst>
                                    <p:cond evt="onNext" delay="0">
                                      <p:tgtEl>
                                        <p:sldTgt/>
                                      </p:tgtEl>
                                    </p:cond>
                                  </p:endCondLst>
                                  <p:childTnLst>
                                    <p:animRot by="21600000">
                                      <p:cBhvr>
                                        <p:cTn id="28" dur="2000" fill="hold"/>
                                        <p:tgtEl>
                                          <p:spTgt spid="22"/>
                                        </p:tgtEl>
                                        <p:attrNameLst>
                                          <p:attrName>r</p:attrName>
                                        </p:attrNameLst>
                                      </p:cBhvr>
                                    </p:animRot>
                                  </p:childTnLst>
                                </p:cTn>
                              </p:par>
                              <p:par>
                                <p:cTn id="29" presetID="8" presetClass="emph" presetSubtype="0" repeatCount="indefinite" fill="hold" grpId="0" nodeType="withEffect">
                                  <p:stCondLst>
                                    <p:cond delay="0"/>
                                  </p:stCondLst>
                                  <p:endCondLst>
                                    <p:cond evt="onNext" delay="0">
                                      <p:tgtEl>
                                        <p:sldTgt/>
                                      </p:tgtEl>
                                    </p:cond>
                                  </p:endCondLst>
                                  <p:childTnLst>
                                    <p:animRot by="21600000">
                                      <p:cBhvr>
                                        <p:cTn id="30" dur="2000" fill="hold"/>
                                        <p:tgtEl>
                                          <p:spTgt spid="23"/>
                                        </p:tgtEl>
                                        <p:attrNameLst>
                                          <p:attrName>r</p:attrName>
                                        </p:attrNameLst>
                                      </p:cBhvr>
                                    </p:animRot>
                                  </p:childTnLst>
                                </p:cTn>
                              </p:par>
                              <p:par>
                                <p:cTn id="31" presetID="8" presetClass="emph" presetSubtype="0" repeatCount="indefinite" fill="hold" grpId="0" nodeType="withEffect">
                                  <p:stCondLst>
                                    <p:cond delay="0"/>
                                  </p:stCondLst>
                                  <p:endCondLst>
                                    <p:cond evt="onNext" delay="0">
                                      <p:tgtEl>
                                        <p:sldTgt/>
                                      </p:tgtEl>
                                    </p:cond>
                                  </p:endCondLst>
                                  <p:childTnLst>
                                    <p:animRot by="21600000">
                                      <p:cBhvr>
                                        <p:cTn id="32" dur="2000" fill="hold"/>
                                        <p:tgtEl>
                                          <p:spTgt spid="24"/>
                                        </p:tgtEl>
                                        <p:attrNameLst>
                                          <p:attrName>r</p:attrName>
                                        </p:attrNameLst>
                                      </p:cBhvr>
                                    </p:animRot>
                                  </p:childTnLst>
                                </p:cTn>
                              </p:par>
                              <p:par>
                                <p:cTn id="33" presetID="8" presetClass="emph" presetSubtype="0" repeatCount="indefinite" fill="hold" grpId="0" nodeType="withEffect">
                                  <p:stCondLst>
                                    <p:cond delay="0"/>
                                  </p:stCondLst>
                                  <p:endCondLst>
                                    <p:cond evt="onNext" delay="0">
                                      <p:tgtEl>
                                        <p:sldTgt/>
                                      </p:tgtEl>
                                    </p:cond>
                                  </p:endCondLst>
                                  <p:childTnLst>
                                    <p:animRot by="21600000">
                                      <p:cBhvr>
                                        <p:cTn id="34" dur="2000" fill="hold"/>
                                        <p:tgtEl>
                                          <p:spTgt spid="25"/>
                                        </p:tgtEl>
                                        <p:attrNameLst>
                                          <p:attrName>r</p:attrName>
                                        </p:attrNameLst>
                                      </p:cBhvr>
                                    </p:animRot>
                                  </p:childTnLst>
                                </p:cTn>
                              </p:par>
                              <p:par>
                                <p:cTn id="35" presetID="8" presetClass="emph" presetSubtype="0" repeatCount="indefinite" fill="hold" grpId="0" nodeType="withEffect">
                                  <p:stCondLst>
                                    <p:cond delay="0"/>
                                  </p:stCondLst>
                                  <p:endCondLst>
                                    <p:cond evt="onNext" delay="0">
                                      <p:tgtEl>
                                        <p:sldTgt/>
                                      </p:tgtEl>
                                    </p:cond>
                                  </p:endCondLst>
                                  <p:childTnLst>
                                    <p:animRot by="21600000">
                                      <p:cBhvr>
                                        <p:cTn id="36" dur="2000" fill="hold"/>
                                        <p:tgtEl>
                                          <p:spTgt spid="26"/>
                                        </p:tgtEl>
                                        <p:attrNameLst>
                                          <p:attrName>r</p:attrName>
                                        </p:attrNameLst>
                                      </p:cBhvr>
                                    </p:animRot>
                                  </p:childTnLst>
                                </p:cTn>
                              </p:par>
                              <p:par>
                                <p:cTn id="37" presetID="8" presetClass="emph" presetSubtype="0" repeatCount="indefinite" fill="hold" grpId="0" nodeType="withEffect">
                                  <p:stCondLst>
                                    <p:cond delay="0"/>
                                  </p:stCondLst>
                                  <p:endCondLst>
                                    <p:cond evt="onNext" delay="0">
                                      <p:tgtEl>
                                        <p:sldTgt/>
                                      </p:tgtEl>
                                    </p:cond>
                                  </p:endCondLst>
                                  <p:childTnLst>
                                    <p:animRot by="21600000">
                                      <p:cBhvr>
                                        <p:cTn id="38" dur="2000" fill="hold"/>
                                        <p:tgtEl>
                                          <p:spTgt spid="27"/>
                                        </p:tgtEl>
                                        <p:attrNameLst>
                                          <p:attrName>r</p:attrName>
                                        </p:attrNameLst>
                                      </p:cBhvr>
                                    </p:animRot>
                                  </p:childTnLst>
                                </p:cTn>
                              </p:par>
                              <p:par>
                                <p:cTn id="39" presetID="8" presetClass="emph" presetSubtype="0" repeatCount="indefinite" fill="hold" grpId="0" nodeType="withEffect">
                                  <p:stCondLst>
                                    <p:cond delay="0"/>
                                  </p:stCondLst>
                                  <p:endCondLst>
                                    <p:cond evt="onNext" delay="0">
                                      <p:tgtEl>
                                        <p:sldTgt/>
                                      </p:tgtEl>
                                    </p:cond>
                                  </p:endCondLst>
                                  <p:childTnLst>
                                    <p:animRot by="21600000">
                                      <p:cBhvr>
                                        <p:cTn id="40" dur="2000" fill="hold"/>
                                        <p:tgtEl>
                                          <p:spTgt spid="28"/>
                                        </p:tgtEl>
                                        <p:attrNameLst>
                                          <p:attrName>r</p:attrName>
                                        </p:attrNameLst>
                                      </p:cBhvr>
                                    </p:animRot>
                                  </p:childTnLst>
                                </p:cTn>
                              </p:par>
                              <p:par>
                                <p:cTn id="41" presetID="8" presetClass="emph" presetSubtype="0" repeatCount="indefinite" fill="hold" grpId="0" nodeType="withEffect">
                                  <p:stCondLst>
                                    <p:cond delay="0"/>
                                  </p:stCondLst>
                                  <p:endCondLst>
                                    <p:cond evt="onNext" delay="0">
                                      <p:tgtEl>
                                        <p:sldTgt/>
                                      </p:tgtEl>
                                    </p:cond>
                                  </p:endCondLst>
                                  <p:childTnLst>
                                    <p:animRot by="21600000">
                                      <p:cBhvr>
                                        <p:cTn id="42" dur="2000" fill="hold"/>
                                        <p:tgtEl>
                                          <p:spTgt spid="29"/>
                                        </p:tgtEl>
                                        <p:attrNameLst>
                                          <p:attrName>r</p:attrName>
                                        </p:attrNameLst>
                                      </p:cBhvr>
                                    </p:animRot>
                                  </p:childTnLst>
                                </p:cTn>
                              </p:par>
                              <p:par>
                                <p:cTn id="43" presetID="8" presetClass="emph" presetSubtype="0" repeatCount="indefinite" fill="hold" grpId="0" nodeType="withEffect">
                                  <p:stCondLst>
                                    <p:cond delay="0"/>
                                  </p:stCondLst>
                                  <p:endCondLst>
                                    <p:cond evt="onNext" delay="0">
                                      <p:tgtEl>
                                        <p:sldTgt/>
                                      </p:tgtEl>
                                    </p:cond>
                                  </p:endCondLst>
                                  <p:childTnLst>
                                    <p:animRot by="21600000">
                                      <p:cBhvr>
                                        <p:cTn id="44" dur="2000" fill="hold"/>
                                        <p:tgtEl>
                                          <p:spTgt spid="30"/>
                                        </p:tgtEl>
                                        <p:attrNameLst>
                                          <p:attrName>r</p:attrName>
                                        </p:attrNameLst>
                                      </p:cBhvr>
                                    </p:animRot>
                                  </p:childTnLst>
                                </p:cTn>
                              </p:par>
                              <p:par>
                                <p:cTn id="45" presetID="8" presetClass="emph" presetSubtype="0" repeatCount="indefinite" fill="hold" grpId="0" nodeType="withEffect">
                                  <p:stCondLst>
                                    <p:cond delay="0"/>
                                  </p:stCondLst>
                                  <p:endCondLst>
                                    <p:cond evt="onNext" delay="0">
                                      <p:tgtEl>
                                        <p:sldTgt/>
                                      </p:tgtEl>
                                    </p:cond>
                                  </p:endCondLst>
                                  <p:childTnLst>
                                    <p:animRot by="21600000">
                                      <p:cBhvr>
                                        <p:cTn id="46" dur="2000" fill="hold"/>
                                        <p:tgtEl>
                                          <p:spTgt spid="31"/>
                                        </p:tgtEl>
                                        <p:attrNameLst>
                                          <p:attrName>r</p:attrName>
                                        </p:attrNameLst>
                                      </p:cBhvr>
                                    </p:animRot>
                                  </p:childTnLst>
                                </p:cTn>
                              </p:par>
                              <p:par>
                                <p:cTn id="47" presetID="8" presetClass="emph" presetSubtype="0" repeatCount="indefinite" fill="hold" grpId="0" nodeType="withEffect">
                                  <p:stCondLst>
                                    <p:cond delay="0"/>
                                  </p:stCondLst>
                                  <p:endCondLst>
                                    <p:cond evt="onNext" delay="0">
                                      <p:tgtEl>
                                        <p:sldTgt/>
                                      </p:tgtEl>
                                    </p:cond>
                                  </p:endCondLst>
                                  <p:childTnLst>
                                    <p:animRot by="21600000">
                                      <p:cBhvr>
                                        <p:cTn id="48" dur="2000" fill="hold"/>
                                        <p:tgtEl>
                                          <p:spTgt spid="32"/>
                                        </p:tgtEl>
                                        <p:attrNameLst>
                                          <p:attrName>r</p:attrName>
                                        </p:attrNameLst>
                                      </p:cBhvr>
                                    </p:animRot>
                                  </p:childTnLst>
                                </p:cTn>
                              </p:par>
                              <p:par>
                                <p:cTn id="49" presetID="8" presetClass="emph" presetSubtype="0" repeatCount="indefinite" fill="hold" grpId="0" nodeType="withEffect">
                                  <p:stCondLst>
                                    <p:cond delay="0"/>
                                  </p:stCondLst>
                                  <p:endCondLst>
                                    <p:cond evt="onNext" delay="0">
                                      <p:tgtEl>
                                        <p:sldTgt/>
                                      </p:tgtEl>
                                    </p:cond>
                                  </p:endCondLst>
                                  <p:childTnLst>
                                    <p:animRot by="21600000">
                                      <p:cBhvr>
                                        <p:cTn id="50" dur="2000" fill="hold"/>
                                        <p:tgtEl>
                                          <p:spTgt spid="33"/>
                                        </p:tgtEl>
                                        <p:attrNameLst>
                                          <p:attrName>r</p:attrName>
                                        </p:attrNameLst>
                                      </p:cBhvr>
                                    </p:animRot>
                                  </p:childTnLst>
                                </p:cTn>
                              </p:par>
                              <p:par>
                                <p:cTn id="51" presetID="8" presetClass="emph" presetSubtype="0" repeatCount="indefinite" fill="hold" grpId="0" nodeType="withEffect">
                                  <p:stCondLst>
                                    <p:cond delay="0"/>
                                  </p:stCondLst>
                                  <p:endCondLst>
                                    <p:cond evt="onNext" delay="0">
                                      <p:tgtEl>
                                        <p:sldTgt/>
                                      </p:tgtEl>
                                    </p:cond>
                                  </p:endCondLst>
                                  <p:childTnLst>
                                    <p:animRot by="21600000">
                                      <p:cBhvr>
                                        <p:cTn id="52" dur="2000" fill="hold"/>
                                        <p:tgtEl>
                                          <p:spTgt spid="34"/>
                                        </p:tgtEl>
                                        <p:attrNameLst>
                                          <p:attrName>r</p:attrName>
                                        </p:attrNameLst>
                                      </p:cBhvr>
                                    </p:animRot>
                                  </p:childTnLst>
                                </p:cTn>
                              </p:par>
                              <p:par>
                                <p:cTn id="53" presetID="8" presetClass="emph" presetSubtype="0" repeatCount="indefinite" fill="hold" grpId="0" nodeType="withEffect">
                                  <p:stCondLst>
                                    <p:cond delay="0"/>
                                  </p:stCondLst>
                                  <p:endCondLst>
                                    <p:cond evt="onNext" delay="0">
                                      <p:tgtEl>
                                        <p:sldTgt/>
                                      </p:tgtEl>
                                    </p:cond>
                                  </p:endCondLst>
                                  <p:childTnLst>
                                    <p:animRot by="21600000">
                                      <p:cBhvr>
                                        <p:cTn id="54" dur="2000" fill="hold"/>
                                        <p:tgtEl>
                                          <p:spTgt spid="35"/>
                                        </p:tgtEl>
                                        <p:attrNameLst>
                                          <p:attrName>r</p:attrName>
                                        </p:attrNameLst>
                                      </p:cBhvr>
                                    </p:animRot>
                                  </p:childTnLst>
                                </p:cTn>
                              </p:par>
                              <p:par>
                                <p:cTn id="55" presetID="8" presetClass="emph" presetSubtype="0" repeatCount="indefinite" fill="hold" grpId="0" nodeType="withEffect">
                                  <p:stCondLst>
                                    <p:cond delay="0"/>
                                  </p:stCondLst>
                                  <p:endCondLst>
                                    <p:cond evt="onNext" delay="0">
                                      <p:tgtEl>
                                        <p:sldTgt/>
                                      </p:tgtEl>
                                    </p:cond>
                                  </p:endCondLst>
                                  <p:childTnLst>
                                    <p:animRot by="21600000">
                                      <p:cBhvr>
                                        <p:cTn id="56" dur="2000" fill="hold"/>
                                        <p:tgtEl>
                                          <p:spTgt spid="36"/>
                                        </p:tgtEl>
                                        <p:attrNameLst>
                                          <p:attrName>r</p:attrName>
                                        </p:attrNameLst>
                                      </p:cBhvr>
                                    </p:animRot>
                                  </p:childTnLst>
                                </p:cTn>
                              </p:par>
                              <p:par>
                                <p:cTn id="57" presetID="8" presetClass="emph" presetSubtype="0" repeatCount="indefinite" fill="hold" grpId="0" nodeType="withEffect">
                                  <p:stCondLst>
                                    <p:cond delay="0"/>
                                  </p:stCondLst>
                                  <p:endCondLst>
                                    <p:cond evt="onNext" delay="0">
                                      <p:tgtEl>
                                        <p:sldTgt/>
                                      </p:tgtEl>
                                    </p:cond>
                                  </p:endCondLst>
                                  <p:childTnLst>
                                    <p:animRot by="21600000">
                                      <p:cBhvr>
                                        <p:cTn id="58" dur="2000" fill="hold"/>
                                        <p:tgtEl>
                                          <p:spTgt spid="37"/>
                                        </p:tgtEl>
                                        <p:attrNameLst>
                                          <p:attrName>r</p:attrName>
                                        </p:attrNameLst>
                                      </p:cBhvr>
                                    </p:animRot>
                                  </p:childTnLst>
                                </p:cTn>
                              </p:par>
                              <p:par>
                                <p:cTn id="59" presetID="8" presetClass="emph" presetSubtype="0" repeatCount="indefinite" fill="hold" grpId="0" nodeType="withEffect">
                                  <p:stCondLst>
                                    <p:cond delay="0"/>
                                  </p:stCondLst>
                                  <p:endCondLst>
                                    <p:cond evt="onNext" delay="0">
                                      <p:tgtEl>
                                        <p:sldTgt/>
                                      </p:tgtEl>
                                    </p:cond>
                                  </p:endCondLst>
                                  <p:childTnLst>
                                    <p:animRot by="21600000">
                                      <p:cBhvr>
                                        <p:cTn id="60" dur="2000" fill="hold"/>
                                        <p:tgtEl>
                                          <p:spTgt spid="38"/>
                                        </p:tgtEl>
                                        <p:attrNameLst>
                                          <p:attrName>r</p:attrName>
                                        </p:attrNameLst>
                                      </p:cBhvr>
                                    </p:animRot>
                                  </p:childTnLst>
                                </p:cTn>
                              </p:par>
                              <p:par>
                                <p:cTn id="61" presetID="8" presetClass="emph" presetSubtype="0" repeatCount="indefinite" fill="hold" grpId="0" nodeType="withEffect">
                                  <p:stCondLst>
                                    <p:cond delay="0"/>
                                  </p:stCondLst>
                                  <p:endCondLst>
                                    <p:cond evt="onNext" delay="0">
                                      <p:tgtEl>
                                        <p:sldTgt/>
                                      </p:tgtEl>
                                    </p:cond>
                                  </p:endCondLst>
                                  <p:childTnLst>
                                    <p:animRot by="21600000">
                                      <p:cBhvr>
                                        <p:cTn id="62" dur="2000" fill="hold"/>
                                        <p:tgtEl>
                                          <p:spTgt spid="39"/>
                                        </p:tgtEl>
                                        <p:attrNameLst>
                                          <p:attrName>r</p:attrName>
                                        </p:attrNameLst>
                                      </p:cBhvr>
                                    </p:animRot>
                                  </p:childTnLst>
                                </p:cTn>
                              </p:par>
                              <p:par>
                                <p:cTn id="63" presetID="8" presetClass="emph" presetSubtype="0" repeatCount="indefinite" fill="hold" grpId="0" nodeType="withEffect">
                                  <p:stCondLst>
                                    <p:cond delay="0"/>
                                  </p:stCondLst>
                                  <p:endCondLst>
                                    <p:cond evt="onNext" delay="0">
                                      <p:tgtEl>
                                        <p:sldTgt/>
                                      </p:tgtEl>
                                    </p:cond>
                                  </p:endCondLst>
                                  <p:childTnLst>
                                    <p:animRot by="21600000">
                                      <p:cBhvr>
                                        <p:cTn id="64" dur="2000" fill="hold"/>
                                        <p:tgtEl>
                                          <p:spTgt spid="40"/>
                                        </p:tgtEl>
                                        <p:attrNameLst>
                                          <p:attrName>r</p:attrName>
                                        </p:attrNameLst>
                                      </p:cBhvr>
                                    </p:animRot>
                                  </p:childTnLst>
                                </p:cTn>
                              </p:par>
                              <p:par>
                                <p:cTn id="65" presetID="8" presetClass="emph" presetSubtype="0" repeatCount="indefinite" fill="hold" grpId="0" nodeType="withEffect">
                                  <p:stCondLst>
                                    <p:cond delay="0"/>
                                  </p:stCondLst>
                                  <p:endCondLst>
                                    <p:cond evt="onNext" delay="0">
                                      <p:tgtEl>
                                        <p:sldTgt/>
                                      </p:tgtEl>
                                    </p:cond>
                                  </p:endCondLst>
                                  <p:childTnLst>
                                    <p:animRot by="21600000">
                                      <p:cBhvr>
                                        <p:cTn id="66" dur="2000" fill="hold"/>
                                        <p:tgtEl>
                                          <p:spTgt spid="41"/>
                                        </p:tgtEl>
                                        <p:attrNameLst>
                                          <p:attrName>r</p:attrName>
                                        </p:attrNameLst>
                                      </p:cBhvr>
                                    </p:animRot>
                                  </p:childTnLst>
                                </p:cTn>
                              </p:par>
                              <p:par>
                                <p:cTn id="67" presetID="8" presetClass="emph" presetSubtype="0" repeatCount="indefinite" fill="hold" grpId="0" nodeType="withEffect">
                                  <p:stCondLst>
                                    <p:cond delay="0"/>
                                  </p:stCondLst>
                                  <p:endCondLst>
                                    <p:cond evt="onNext" delay="0">
                                      <p:tgtEl>
                                        <p:sldTgt/>
                                      </p:tgtEl>
                                    </p:cond>
                                  </p:endCondLst>
                                  <p:childTnLst>
                                    <p:animRot by="21600000">
                                      <p:cBhvr>
                                        <p:cTn id="68" dur="2000" fill="hold"/>
                                        <p:tgtEl>
                                          <p:spTgt spid="42"/>
                                        </p:tgtEl>
                                        <p:attrNameLst>
                                          <p:attrName>r</p:attrName>
                                        </p:attrNameLst>
                                      </p:cBhvr>
                                    </p:animRot>
                                  </p:childTnLst>
                                </p:cTn>
                              </p:par>
                              <p:par>
                                <p:cTn id="69" presetID="8" presetClass="emph" presetSubtype="0" repeatCount="indefinite" fill="hold" grpId="0" nodeType="withEffect">
                                  <p:stCondLst>
                                    <p:cond delay="0"/>
                                  </p:stCondLst>
                                  <p:endCondLst>
                                    <p:cond evt="onNext" delay="0">
                                      <p:tgtEl>
                                        <p:sldTgt/>
                                      </p:tgtEl>
                                    </p:cond>
                                  </p:endCondLst>
                                  <p:childTnLst>
                                    <p:animRot by="21600000">
                                      <p:cBhvr>
                                        <p:cTn id="70" dur="2000" fill="hold"/>
                                        <p:tgtEl>
                                          <p:spTgt spid="43"/>
                                        </p:tgtEl>
                                        <p:attrNameLst>
                                          <p:attrName>r</p:attrName>
                                        </p:attrNameLst>
                                      </p:cBhvr>
                                    </p:animRot>
                                  </p:childTnLst>
                                </p:cTn>
                              </p:par>
                              <p:par>
                                <p:cTn id="71" presetID="8" presetClass="emph" presetSubtype="0" repeatCount="indefinite" fill="hold" grpId="0" nodeType="withEffect">
                                  <p:stCondLst>
                                    <p:cond delay="0"/>
                                  </p:stCondLst>
                                  <p:endCondLst>
                                    <p:cond evt="onNext" delay="0">
                                      <p:tgtEl>
                                        <p:sldTgt/>
                                      </p:tgtEl>
                                    </p:cond>
                                  </p:endCondLst>
                                  <p:childTnLst>
                                    <p:animRot by="21600000">
                                      <p:cBhvr>
                                        <p:cTn id="72" dur="2000" fill="hold"/>
                                        <p:tgtEl>
                                          <p:spTgt spid="44"/>
                                        </p:tgtEl>
                                        <p:attrNameLst>
                                          <p:attrName>r</p:attrName>
                                        </p:attrNameLst>
                                      </p:cBhvr>
                                    </p:animRot>
                                  </p:childTnLst>
                                </p:cTn>
                              </p:par>
                              <p:par>
                                <p:cTn id="73" presetID="8" presetClass="emph" presetSubtype="0" repeatCount="indefinite" fill="hold" grpId="0" nodeType="withEffect">
                                  <p:stCondLst>
                                    <p:cond delay="0"/>
                                  </p:stCondLst>
                                  <p:endCondLst>
                                    <p:cond evt="onNext" delay="0">
                                      <p:tgtEl>
                                        <p:sldTgt/>
                                      </p:tgtEl>
                                    </p:cond>
                                  </p:endCondLst>
                                  <p:childTnLst>
                                    <p:animRot by="21600000">
                                      <p:cBhvr>
                                        <p:cTn id="74" dur="2000" fill="hold"/>
                                        <p:tgtEl>
                                          <p:spTgt spid="45"/>
                                        </p:tgtEl>
                                        <p:attrNameLst>
                                          <p:attrName>r</p:attrName>
                                        </p:attrNameLst>
                                      </p:cBhvr>
                                    </p:animRot>
                                  </p:childTnLst>
                                </p:cTn>
                              </p:par>
                              <p:par>
                                <p:cTn id="75" presetID="8" presetClass="emph" presetSubtype="0" repeatCount="indefinite" fill="hold" grpId="0" nodeType="withEffect">
                                  <p:stCondLst>
                                    <p:cond delay="0"/>
                                  </p:stCondLst>
                                  <p:endCondLst>
                                    <p:cond evt="onNext" delay="0">
                                      <p:tgtEl>
                                        <p:sldTgt/>
                                      </p:tgtEl>
                                    </p:cond>
                                  </p:endCondLst>
                                  <p:childTnLst>
                                    <p:animRot by="21600000">
                                      <p:cBhvr>
                                        <p:cTn id="76" dur="2000" fill="hold"/>
                                        <p:tgtEl>
                                          <p:spTgt spid="46"/>
                                        </p:tgtEl>
                                        <p:attrNameLst>
                                          <p:attrName>r</p:attrName>
                                        </p:attrNameLst>
                                      </p:cBhvr>
                                    </p:animRot>
                                  </p:childTnLst>
                                </p:cTn>
                              </p:par>
                              <p:par>
                                <p:cTn id="77" presetID="8" presetClass="emph" presetSubtype="0" repeatCount="indefinite" fill="hold" grpId="0" nodeType="withEffect">
                                  <p:stCondLst>
                                    <p:cond delay="0"/>
                                  </p:stCondLst>
                                  <p:endCondLst>
                                    <p:cond evt="onNext" delay="0">
                                      <p:tgtEl>
                                        <p:sldTgt/>
                                      </p:tgtEl>
                                    </p:cond>
                                  </p:endCondLst>
                                  <p:childTnLst>
                                    <p:animRot by="21600000">
                                      <p:cBhvr>
                                        <p:cTn id="78" dur="2000" fill="hold"/>
                                        <p:tgtEl>
                                          <p:spTgt spid="47"/>
                                        </p:tgtEl>
                                        <p:attrNameLst>
                                          <p:attrName>r</p:attrName>
                                        </p:attrNameLst>
                                      </p:cBhvr>
                                    </p:animRot>
                                  </p:childTnLst>
                                </p:cTn>
                              </p:par>
                              <p:par>
                                <p:cTn id="79" presetID="8" presetClass="emph" presetSubtype="0" repeatCount="indefinite" fill="hold" grpId="0" nodeType="withEffect">
                                  <p:stCondLst>
                                    <p:cond delay="0"/>
                                  </p:stCondLst>
                                  <p:endCondLst>
                                    <p:cond evt="onNext" delay="0">
                                      <p:tgtEl>
                                        <p:sldTgt/>
                                      </p:tgtEl>
                                    </p:cond>
                                  </p:endCondLst>
                                  <p:childTnLst>
                                    <p:animRot by="21600000">
                                      <p:cBhvr>
                                        <p:cTn id="80" dur="2000" fill="hold"/>
                                        <p:tgtEl>
                                          <p:spTgt spid="48"/>
                                        </p:tgtEl>
                                        <p:attrNameLst>
                                          <p:attrName>r</p:attrName>
                                        </p:attrNameLst>
                                      </p:cBhvr>
                                    </p:animRot>
                                  </p:childTnLst>
                                </p:cTn>
                              </p:par>
                              <p:par>
                                <p:cTn id="81" presetID="8" presetClass="emph" presetSubtype="0" repeatCount="indefinite" fill="hold" grpId="0" nodeType="withEffect">
                                  <p:stCondLst>
                                    <p:cond delay="0"/>
                                  </p:stCondLst>
                                  <p:endCondLst>
                                    <p:cond evt="onNext" delay="0">
                                      <p:tgtEl>
                                        <p:sldTgt/>
                                      </p:tgtEl>
                                    </p:cond>
                                  </p:endCondLst>
                                  <p:childTnLst>
                                    <p:animRot by="21600000">
                                      <p:cBhvr>
                                        <p:cTn id="82" dur="2000" fill="hold"/>
                                        <p:tgtEl>
                                          <p:spTgt spid="49"/>
                                        </p:tgtEl>
                                        <p:attrNameLst>
                                          <p:attrName>r</p:attrName>
                                        </p:attrNameLst>
                                      </p:cBhvr>
                                    </p:animRot>
                                  </p:childTnLst>
                                </p:cTn>
                              </p:par>
                              <p:par>
                                <p:cTn id="83" presetID="8" presetClass="emph" presetSubtype="0" repeatCount="indefinite" fill="hold" grpId="0" nodeType="withEffect">
                                  <p:stCondLst>
                                    <p:cond delay="0"/>
                                  </p:stCondLst>
                                  <p:endCondLst>
                                    <p:cond evt="onNext" delay="0">
                                      <p:tgtEl>
                                        <p:sldTgt/>
                                      </p:tgtEl>
                                    </p:cond>
                                  </p:endCondLst>
                                  <p:childTnLst>
                                    <p:animRot by="21600000">
                                      <p:cBhvr>
                                        <p:cTn id="84" dur="2000" fill="hold"/>
                                        <p:tgtEl>
                                          <p:spTgt spid="50"/>
                                        </p:tgtEl>
                                        <p:attrNameLst>
                                          <p:attrName>r</p:attrName>
                                        </p:attrNameLst>
                                      </p:cBhvr>
                                    </p:animRot>
                                  </p:childTnLst>
                                </p:cTn>
                              </p:par>
                              <p:par>
                                <p:cTn id="85" presetID="8" presetClass="emph" presetSubtype="0" repeatCount="indefinite" fill="hold" grpId="0" nodeType="withEffect">
                                  <p:stCondLst>
                                    <p:cond delay="0"/>
                                  </p:stCondLst>
                                  <p:endCondLst>
                                    <p:cond evt="onNext" delay="0">
                                      <p:tgtEl>
                                        <p:sldTgt/>
                                      </p:tgtEl>
                                    </p:cond>
                                  </p:endCondLst>
                                  <p:childTnLst>
                                    <p:animRot by="21600000">
                                      <p:cBhvr>
                                        <p:cTn id="86" dur="2000" fill="hold"/>
                                        <p:tgtEl>
                                          <p:spTgt spid="51"/>
                                        </p:tgtEl>
                                        <p:attrNameLst>
                                          <p:attrName>r</p:attrName>
                                        </p:attrNameLst>
                                      </p:cBhvr>
                                    </p:animRot>
                                  </p:childTnLst>
                                </p:cTn>
                              </p:par>
                              <p:par>
                                <p:cTn id="87" presetID="8" presetClass="emph" presetSubtype="0" repeatCount="indefinite" fill="hold" grpId="0" nodeType="withEffect">
                                  <p:stCondLst>
                                    <p:cond delay="0"/>
                                  </p:stCondLst>
                                  <p:endCondLst>
                                    <p:cond evt="onNext" delay="0">
                                      <p:tgtEl>
                                        <p:sldTgt/>
                                      </p:tgtEl>
                                    </p:cond>
                                  </p:endCondLst>
                                  <p:childTnLst>
                                    <p:animRot by="21600000">
                                      <p:cBhvr>
                                        <p:cTn id="88" dur="2000" fill="hold"/>
                                        <p:tgtEl>
                                          <p:spTgt spid="52"/>
                                        </p:tgtEl>
                                        <p:attrNameLst>
                                          <p:attrName>r</p:attrName>
                                        </p:attrNameLst>
                                      </p:cBhvr>
                                    </p:animRot>
                                  </p:childTnLst>
                                </p:cTn>
                              </p:par>
                              <p:par>
                                <p:cTn id="89" presetID="8" presetClass="emph" presetSubtype="0" repeatCount="indefinite" fill="hold" grpId="0" nodeType="withEffect">
                                  <p:stCondLst>
                                    <p:cond delay="0"/>
                                  </p:stCondLst>
                                  <p:endCondLst>
                                    <p:cond evt="onNext" delay="0">
                                      <p:tgtEl>
                                        <p:sldTgt/>
                                      </p:tgtEl>
                                    </p:cond>
                                  </p:endCondLst>
                                  <p:childTnLst>
                                    <p:animRot by="21600000">
                                      <p:cBhvr>
                                        <p:cTn id="90" dur="2000" fill="hold"/>
                                        <p:tgtEl>
                                          <p:spTgt spid="53"/>
                                        </p:tgtEl>
                                        <p:attrNameLst>
                                          <p:attrName>r</p:attrName>
                                        </p:attrNameLst>
                                      </p:cBhvr>
                                    </p:animRot>
                                  </p:childTnLst>
                                </p:cTn>
                              </p:par>
                              <p:par>
                                <p:cTn id="91" presetID="8" presetClass="emph" presetSubtype="0" repeatCount="indefinite" fill="hold" grpId="0" nodeType="withEffect">
                                  <p:stCondLst>
                                    <p:cond delay="0"/>
                                  </p:stCondLst>
                                  <p:endCondLst>
                                    <p:cond evt="onNext" delay="0">
                                      <p:tgtEl>
                                        <p:sldTgt/>
                                      </p:tgtEl>
                                    </p:cond>
                                  </p:endCondLst>
                                  <p:childTnLst>
                                    <p:animRot by="21600000">
                                      <p:cBhvr>
                                        <p:cTn id="92" dur="2000" fill="hold"/>
                                        <p:tgtEl>
                                          <p:spTgt spid="54"/>
                                        </p:tgtEl>
                                        <p:attrNameLst>
                                          <p:attrName>r</p:attrName>
                                        </p:attrNameLst>
                                      </p:cBhvr>
                                    </p:animRot>
                                  </p:childTnLst>
                                </p:cTn>
                              </p:par>
                              <p:par>
                                <p:cTn id="93" presetID="8" presetClass="emph" presetSubtype="0" repeatCount="indefinite" fill="hold" grpId="0" nodeType="withEffect">
                                  <p:stCondLst>
                                    <p:cond delay="0"/>
                                  </p:stCondLst>
                                  <p:endCondLst>
                                    <p:cond evt="onNext" delay="0">
                                      <p:tgtEl>
                                        <p:sldTgt/>
                                      </p:tgtEl>
                                    </p:cond>
                                  </p:endCondLst>
                                  <p:childTnLst>
                                    <p:animRot by="21600000">
                                      <p:cBhvr>
                                        <p:cTn id="94" dur="2000" fill="hold"/>
                                        <p:tgtEl>
                                          <p:spTgt spid="55"/>
                                        </p:tgtEl>
                                        <p:attrNameLst>
                                          <p:attrName>r</p:attrName>
                                        </p:attrNameLst>
                                      </p:cBhvr>
                                    </p:animRot>
                                  </p:childTnLst>
                                </p:cTn>
                              </p:par>
                              <p:par>
                                <p:cTn id="95" presetID="8" presetClass="emph" presetSubtype="0" repeatCount="indefinite" fill="hold" grpId="0" nodeType="withEffect">
                                  <p:stCondLst>
                                    <p:cond delay="0"/>
                                  </p:stCondLst>
                                  <p:endCondLst>
                                    <p:cond evt="onNext" delay="0">
                                      <p:tgtEl>
                                        <p:sldTgt/>
                                      </p:tgtEl>
                                    </p:cond>
                                  </p:endCondLst>
                                  <p:childTnLst>
                                    <p:animRot by="21600000">
                                      <p:cBhvr>
                                        <p:cTn id="96" dur="2000" fill="hold"/>
                                        <p:tgtEl>
                                          <p:spTgt spid="56"/>
                                        </p:tgtEl>
                                        <p:attrNameLst>
                                          <p:attrName>r</p:attrName>
                                        </p:attrNameLst>
                                      </p:cBhvr>
                                    </p:animRot>
                                  </p:childTnLst>
                                </p:cTn>
                              </p:par>
                              <p:par>
                                <p:cTn id="97" presetID="8" presetClass="emph" presetSubtype="0" repeatCount="indefinite" fill="hold" grpId="0" nodeType="withEffect">
                                  <p:stCondLst>
                                    <p:cond delay="0"/>
                                  </p:stCondLst>
                                  <p:endCondLst>
                                    <p:cond evt="onNext" delay="0">
                                      <p:tgtEl>
                                        <p:sldTgt/>
                                      </p:tgtEl>
                                    </p:cond>
                                  </p:endCondLst>
                                  <p:childTnLst>
                                    <p:animRot by="21600000">
                                      <p:cBhvr>
                                        <p:cTn id="98" dur="2000" fill="hold"/>
                                        <p:tgtEl>
                                          <p:spTgt spid="57"/>
                                        </p:tgtEl>
                                        <p:attrNameLst>
                                          <p:attrName>r</p:attrName>
                                        </p:attrNameLst>
                                      </p:cBhvr>
                                    </p:animRot>
                                  </p:childTnLst>
                                </p:cTn>
                              </p:par>
                              <p:par>
                                <p:cTn id="99" presetID="8" presetClass="emph" presetSubtype="0" repeatCount="indefinite" fill="hold" grpId="0" nodeType="withEffect">
                                  <p:stCondLst>
                                    <p:cond delay="0"/>
                                  </p:stCondLst>
                                  <p:endCondLst>
                                    <p:cond evt="onNext" delay="0">
                                      <p:tgtEl>
                                        <p:sldTgt/>
                                      </p:tgtEl>
                                    </p:cond>
                                  </p:endCondLst>
                                  <p:childTnLst>
                                    <p:animRot by="21600000">
                                      <p:cBhvr>
                                        <p:cTn id="100" dur="2000" fill="hold"/>
                                        <p:tgtEl>
                                          <p:spTgt spid="58"/>
                                        </p:tgtEl>
                                        <p:attrNameLst>
                                          <p:attrName>r</p:attrName>
                                        </p:attrNameLst>
                                      </p:cBhvr>
                                    </p:animRot>
                                  </p:childTnLst>
                                </p:cTn>
                              </p:par>
                              <p:par>
                                <p:cTn id="101" presetID="8" presetClass="emph" presetSubtype="0" repeatCount="indefinite" fill="hold" grpId="0" nodeType="withEffect">
                                  <p:stCondLst>
                                    <p:cond delay="0"/>
                                  </p:stCondLst>
                                  <p:endCondLst>
                                    <p:cond evt="onNext" delay="0">
                                      <p:tgtEl>
                                        <p:sldTgt/>
                                      </p:tgtEl>
                                    </p:cond>
                                  </p:endCondLst>
                                  <p:childTnLst>
                                    <p:animRot by="21600000">
                                      <p:cBhvr>
                                        <p:cTn id="102" dur="2000" fill="hold"/>
                                        <p:tgtEl>
                                          <p:spTgt spid="59"/>
                                        </p:tgtEl>
                                        <p:attrNameLst>
                                          <p:attrName>r</p:attrName>
                                        </p:attrNameLst>
                                      </p:cBhvr>
                                    </p:animRot>
                                  </p:childTnLst>
                                </p:cTn>
                              </p:par>
                              <p:par>
                                <p:cTn id="103" presetID="8" presetClass="emph" presetSubtype="0" repeatCount="indefinite" fill="hold" grpId="0" nodeType="withEffect">
                                  <p:stCondLst>
                                    <p:cond delay="0"/>
                                  </p:stCondLst>
                                  <p:endCondLst>
                                    <p:cond evt="onNext" delay="0">
                                      <p:tgtEl>
                                        <p:sldTgt/>
                                      </p:tgtEl>
                                    </p:cond>
                                  </p:endCondLst>
                                  <p:childTnLst>
                                    <p:animRot by="21600000">
                                      <p:cBhvr>
                                        <p:cTn id="104" dur="2000" fill="hold"/>
                                        <p:tgtEl>
                                          <p:spTgt spid="60"/>
                                        </p:tgtEl>
                                        <p:attrNameLst>
                                          <p:attrName>r</p:attrName>
                                        </p:attrNameLst>
                                      </p:cBhvr>
                                    </p:animRot>
                                  </p:childTnLst>
                                </p:cTn>
                              </p:par>
                              <p:par>
                                <p:cTn id="105" presetID="8" presetClass="emph" presetSubtype="0" repeatCount="indefinite" fill="hold" grpId="0" nodeType="withEffect">
                                  <p:stCondLst>
                                    <p:cond delay="0"/>
                                  </p:stCondLst>
                                  <p:endCondLst>
                                    <p:cond evt="onNext" delay="0">
                                      <p:tgtEl>
                                        <p:sldTgt/>
                                      </p:tgtEl>
                                    </p:cond>
                                  </p:endCondLst>
                                  <p:childTnLst>
                                    <p:animRot by="21600000">
                                      <p:cBhvr>
                                        <p:cTn id="106" dur="2000" fill="hold"/>
                                        <p:tgtEl>
                                          <p:spTgt spid="61"/>
                                        </p:tgtEl>
                                        <p:attrNameLst>
                                          <p:attrName>r</p:attrName>
                                        </p:attrNameLst>
                                      </p:cBhvr>
                                    </p:animRot>
                                  </p:childTnLst>
                                </p:cTn>
                              </p:par>
                              <p:par>
                                <p:cTn id="107" presetID="8" presetClass="emph" presetSubtype="0" repeatCount="indefinite" fill="hold" grpId="0" nodeType="withEffect">
                                  <p:stCondLst>
                                    <p:cond delay="0"/>
                                  </p:stCondLst>
                                  <p:endCondLst>
                                    <p:cond evt="onNext" delay="0">
                                      <p:tgtEl>
                                        <p:sldTgt/>
                                      </p:tgtEl>
                                    </p:cond>
                                  </p:endCondLst>
                                  <p:childTnLst>
                                    <p:animRot by="21600000">
                                      <p:cBhvr>
                                        <p:cTn id="108" dur="2000" fill="hold"/>
                                        <p:tgtEl>
                                          <p:spTgt spid="62"/>
                                        </p:tgtEl>
                                        <p:attrNameLst>
                                          <p:attrName>r</p:attrName>
                                        </p:attrNameLst>
                                      </p:cBhvr>
                                    </p:animRot>
                                  </p:childTnLst>
                                </p:cTn>
                              </p:par>
                              <p:par>
                                <p:cTn id="109" presetID="8" presetClass="emph" presetSubtype="0" repeatCount="indefinite" fill="hold" grpId="0" nodeType="withEffect">
                                  <p:stCondLst>
                                    <p:cond delay="0"/>
                                  </p:stCondLst>
                                  <p:endCondLst>
                                    <p:cond evt="onNext" delay="0">
                                      <p:tgtEl>
                                        <p:sldTgt/>
                                      </p:tgtEl>
                                    </p:cond>
                                  </p:endCondLst>
                                  <p:childTnLst>
                                    <p:animRot by="21600000">
                                      <p:cBhvr>
                                        <p:cTn id="110" dur="2000" fill="hold"/>
                                        <p:tgtEl>
                                          <p:spTgt spid="63"/>
                                        </p:tgtEl>
                                        <p:attrNameLst>
                                          <p:attrName>r</p:attrName>
                                        </p:attrNameLst>
                                      </p:cBhvr>
                                    </p:animRot>
                                  </p:childTnLst>
                                </p:cTn>
                              </p:par>
                              <p:par>
                                <p:cTn id="111" presetID="8" presetClass="emph" presetSubtype="0" repeatCount="indefinite" fill="hold" grpId="0" nodeType="withEffect">
                                  <p:stCondLst>
                                    <p:cond delay="0"/>
                                  </p:stCondLst>
                                  <p:endCondLst>
                                    <p:cond evt="onNext" delay="0">
                                      <p:tgtEl>
                                        <p:sldTgt/>
                                      </p:tgtEl>
                                    </p:cond>
                                  </p:endCondLst>
                                  <p:childTnLst>
                                    <p:animRot by="21600000">
                                      <p:cBhvr>
                                        <p:cTn id="112" dur="2000" fill="hold"/>
                                        <p:tgtEl>
                                          <p:spTgt spid="64"/>
                                        </p:tgtEl>
                                        <p:attrNameLst>
                                          <p:attrName>r</p:attrName>
                                        </p:attrNameLst>
                                      </p:cBhvr>
                                    </p:animRot>
                                  </p:childTnLst>
                                </p:cTn>
                              </p:par>
                              <p:par>
                                <p:cTn id="113" presetID="8" presetClass="emph" presetSubtype="0" repeatCount="indefinite" fill="hold" grpId="0" nodeType="withEffect">
                                  <p:stCondLst>
                                    <p:cond delay="0"/>
                                  </p:stCondLst>
                                  <p:endCondLst>
                                    <p:cond evt="onNext" delay="0">
                                      <p:tgtEl>
                                        <p:sldTgt/>
                                      </p:tgtEl>
                                    </p:cond>
                                  </p:endCondLst>
                                  <p:childTnLst>
                                    <p:animRot by="21600000">
                                      <p:cBhvr>
                                        <p:cTn id="114" dur="2000" fill="hold"/>
                                        <p:tgtEl>
                                          <p:spTgt spid="65"/>
                                        </p:tgtEl>
                                        <p:attrNameLst>
                                          <p:attrName>r</p:attrName>
                                        </p:attrNameLst>
                                      </p:cBhvr>
                                    </p:animRot>
                                  </p:childTnLst>
                                </p:cTn>
                              </p:par>
                              <p:par>
                                <p:cTn id="115" presetID="8" presetClass="emph" presetSubtype="0" repeatCount="indefinite" fill="hold" grpId="0" nodeType="withEffect">
                                  <p:stCondLst>
                                    <p:cond delay="0"/>
                                  </p:stCondLst>
                                  <p:endCondLst>
                                    <p:cond evt="onNext" delay="0">
                                      <p:tgtEl>
                                        <p:sldTgt/>
                                      </p:tgtEl>
                                    </p:cond>
                                  </p:endCondLst>
                                  <p:childTnLst>
                                    <p:animRot by="21600000">
                                      <p:cBhvr>
                                        <p:cTn id="116" dur="2000" fill="hold"/>
                                        <p:tgtEl>
                                          <p:spTgt spid="66"/>
                                        </p:tgtEl>
                                        <p:attrNameLst>
                                          <p:attrName>r</p:attrName>
                                        </p:attrNameLst>
                                      </p:cBhvr>
                                    </p:animRot>
                                  </p:childTnLst>
                                </p:cTn>
                              </p:par>
                              <p:par>
                                <p:cTn id="117" presetID="8" presetClass="emph" presetSubtype="0" repeatCount="indefinite" fill="hold" grpId="0" nodeType="withEffect">
                                  <p:stCondLst>
                                    <p:cond delay="0"/>
                                  </p:stCondLst>
                                  <p:endCondLst>
                                    <p:cond evt="onNext" delay="0">
                                      <p:tgtEl>
                                        <p:sldTgt/>
                                      </p:tgtEl>
                                    </p:cond>
                                  </p:endCondLst>
                                  <p:childTnLst>
                                    <p:animRot by="21600000">
                                      <p:cBhvr>
                                        <p:cTn id="118" dur="2000" fill="hold"/>
                                        <p:tgtEl>
                                          <p:spTgt spid="67"/>
                                        </p:tgtEl>
                                        <p:attrNameLst>
                                          <p:attrName>r</p:attrName>
                                        </p:attrNameLst>
                                      </p:cBhvr>
                                    </p:animRot>
                                  </p:childTnLst>
                                </p:cTn>
                              </p:par>
                              <p:par>
                                <p:cTn id="119" presetID="8" presetClass="emph" presetSubtype="0" repeatCount="indefinite" fill="hold" grpId="0" nodeType="withEffect">
                                  <p:stCondLst>
                                    <p:cond delay="0"/>
                                  </p:stCondLst>
                                  <p:endCondLst>
                                    <p:cond evt="onNext" delay="0">
                                      <p:tgtEl>
                                        <p:sldTgt/>
                                      </p:tgtEl>
                                    </p:cond>
                                  </p:endCondLst>
                                  <p:childTnLst>
                                    <p:animRot by="21600000">
                                      <p:cBhvr>
                                        <p:cTn id="120" dur="2000" fill="hold"/>
                                        <p:tgtEl>
                                          <p:spTgt spid="68"/>
                                        </p:tgtEl>
                                        <p:attrNameLst>
                                          <p:attrName>r</p:attrName>
                                        </p:attrNameLst>
                                      </p:cBhvr>
                                    </p:animRot>
                                  </p:childTnLst>
                                </p:cTn>
                              </p:par>
                              <p:par>
                                <p:cTn id="121" presetID="8" presetClass="emph" presetSubtype="0" repeatCount="indefinite" fill="hold" grpId="0" nodeType="withEffect">
                                  <p:stCondLst>
                                    <p:cond delay="0"/>
                                  </p:stCondLst>
                                  <p:endCondLst>
                                    <p:cond evt="onNext" delay="0">
                                      <p:tgtEl>
                                        <p:sldTgt/>
                                      </p:tgtEl>
                                    </p:cond>
                                  </p:endCondLst>
                                  <p:childTnLst>
                                    <p:animRot by="21600000">
                                      <p:cBhvr>
                                        <p:cTn id="122" dur="2000" fill="hold"/>
                                        <p:tgtEl>
                                          <p:spTgt spid="70"/>
                                        </p:tgtEl>
                                        <p:attrNameLst>
                                          <p:attrName>r</p:attrName>
                                        </p:attrNameLst>
                                      </p:cBhvr>
                                    </p:animRot>
                                  </p:childTnLst>
                                </p:cTn>
                              </p:par>
                              <p:par>
                                <p:cTn id="123" presetID="8" presetClass="emph" presetSubtype="0" repeatCount="indefinite" fill="hold" grpId="0" nodeType="withEffect">
                                  <p:stCondLst>
                                    <p:cond delay="0"/>
                                  </p:stCondLst>
                                  <p:endCondLst>
                                    <p:cond evt="onNext" delay="0">
                                      <p:tgtEl>
                                        <p:sldTgt/>
                                      </p:tgtEl>
                                    </p:cond>
                                  </p:endCondLst>
                                  <p:childTnLst>
                                    <p:animRot by="21600000">
                                      <p:cBhvr>
                                        <p:cTn id="124" dur="2000" fill="hold"/>
                                        <p:tgtEl>
                                          <p:spTgt spid="71"/>
                                        </p:tgtEl>
                                        <p:attrNameLst>
                                          <p:attrName>r</p:attrName>
                                        </p:attrNameLst>
                                      </p:cBhvr>
                                    </p:animRot>
                                  </p:childTnLst>
                                </p:cTn>
                              </p:par>
                              <p:par>
                                <p:cTn id="125" presetID="8" presetClass="emph" presetSubtype="0" repeatCount="indefinite" fill="hold" grpId="0" nodeType="withEffect">
                                  <p:stCondLst>
                                    <p:cond delay="0"/>
                                  </p:stCondLst>
                                  <p:endCondLst>
                                    <p:cond evt="onNext" delay="0">
                                      <p:tgtEl>
                                        <p:sldTgt/>
                                      </p:tgtEl>
                                    </p:cond>
                                  </p:endCondLst>
                                  <p:childTnLst>
                                    <p:animRot by="21600000">
                                      <p:cBhvr>
                                        <p:cTn id="126" dur="2000" fill="hold"/>
                                        <p:tgtEl>
                                          <p:spTgt spid="72"/>
                                        </p:tgtEl>
                                        <p:attrNameLst>
                                          <p:attrName>r</p:attrName>
                                        </p:attrNameLst>
                                      </p:cBhvr>
                                    </p:animRot>
                                  </p:childTnLst>
                                </p:cTn>
                              </p:par>
                              <p:par>
                                <p:cTn id="127" presetID="8" presetClass="emph" presetSubtype="0" repeatCount="indefinite" fill="hold" grpId="0" nodeType="withEffect">
                                  <p:stCondLst>
                                    <p:cond delay="0"/>
                                  </p:stCondLst>
                                  <p:endCondLst>
                                    <p:cond evt="onNext" delay="0">
                                      <p:tgtEl>
                                        <p:sldTgt/>
                                      </p:tgtEl>
                                    </p:cond>
                                  </p:endCondLst>
                                  <p:childTnLst>
                                    <p:animRot by="21600000">
                                      <p:cBhvr>
                                        <p:cTn id="128" dur="2000" fill="hold"/>
                                        <p:tgtEl>
                                          <p:spTgt spid="73"/>
                                        </p:tgtEl>
                                        <p:attrNameLst>
                                          <p:attrName>r</p:attrName>
                                        </p:attrNameLst>
                                      </p:cBhvr>
                                    </p:animRot>
                                  </p:childTnLst>
                                </p:cTn>
                              </p:par>
                              <p:par>
                                <p:cTn id="129" presetID="8" presetClass="emph" presetSubtype="0" repeatCount="indefinite" fill="hold" grpId="0" nodeType="withEffect">
                                  <p:stCondLst>
                                    <p:cond delay="0"/>
                                  </p:stCondLst>
                                  <p:endCondLst>
                                    <p:cond evt="onNext" delay="0">
                                      <p:tgtEl>
                                        <p:sldTgt/>
                                      </p:tgtEl>
                                    </p:cond>
                                  </p:endCondLst>
                                  <p:childTnLst>
                                    <p:animRot by="21600000">
                                      <p:cBhvr>
                                        <p:cTn id="130" dur="2000" fill="hold"/>
                                        <p:tgtEl>
                                          <p:spTgt spid="74"/>
                                        </p:tgtEl>
                                        <p:attrNameLst>
                                          <p:attrName>r</p:attrName>
                                        </p:attrNameLst>
                                      </p:cBhvr>
                                    </p:animRot>
                                  </p:childTnLst>
                                </p:cTn>
                              </p:par>
                              <p:par>
                                <p:cTn id="131" presetID="8" presetClass="emph" presetSubtype="0" repeatCount="indefinite" fill="hold" grpId="0" nodeType="withEffect">
                                  <p:stCondLst>
                                    <p:cond delay="0"/>
                                  </p:stCondLst>
                                  <p:endCondLst>
                                    <p:cond evt="onNext" delay="0">
                                      <p:tgtEl>
                                        <p:sldTgt/>
                                      </p:tgtEl>
                                    </p:cond>
                                  </p:endCondLst>
                                  <p:childTnLst>
                                    <p:animRot by="21600000">
                                      <p:cBhvr>
                                        <p:cTn id="132" dur="2000" fill="hold"/>
                                        <p:tgtEl>
                                          <p:spTgt spid="75"/>
                                        </p:tgtEl>
                                        <p:attrNameLst>
                                          <p:attrName>r</p:attrName>
                                        </p:attrNameLst>
                                      </p:cBhvr>
                                    </p:animRot>
                                  </p:childTnLst>
                                </p:cTn>
                              </p:par>
                              <p:par>
                                <p:cTn id="133" presetID="8" presetClass="emph" presetSubtype="0" repeatCount="indefinite" fill="hold" grpId="0" nodeType="withEffect">
                                  <p:stCondLst>
                                    <p:cond delay="0"/>
                                  </p:stCondLst>
                                  <p:endCondLst>
                                    <p:cond evt="onNext" delay="0">
                                      <p:tgtEl>
                                        <p:sldTgt/>
                                      </p:tgtEl>
                                    </p:cond>
                                  </p:endCondLst>
                                  <p:childTnLst>
                                    <p:animRot by="21600000">
                                      <p:cBhvr>
                                        <p:cTn id="134" dur="2000" fill="hold"/>
                                        <p:tgtEl>
                                          <p:spTgt spid="76"/>
                                        </p:tgtEl>
                                        <p:attrNameLst>
                                          <p:attrName>r</p:attrName>
                                        </p:attrNameLst>
                                      </p:cBhvr>
                                    </p:animRot>
                                  </p:childTnLst>
                                </p:cTn>
                              </p:par>
                              <p:par>
                                <p:cTn id="135" presetID="8" presetClass="emph" presetSubtype="0" repeatCount="indefinite" fill="hold" grpId="0" nodeType="withEffect">
                                  <p:stCondLst>
                                    <p:cond delay="0"/>
                                  </p:stCondLst>
                                  <p:endCondLst>
                                    <p:cond evt="onNext" delay="0">
                                      <p:tgtEl>
                                        <p:sldTgt/>
                                      </p:tgtEl>
                                    </p:cond>
                                  </p:endCondLst>
                                  <p:childTnLst>
                                    <p:animRot by="21600000">
                                      <p:cBhvr>
                                        <p:cTn id="136" dur="2000" fill="hold"/>
                                        <p:tgtEl>
                                          <p:spTgt spid="77"/>
                                        </p:tgtEl>
                                        <p:attrNameLst>
                                          <p:attrName>r</p:attrName>
                                        </p:attrNameLst>
                                      </p:cBhvr>
                                    </p:animRot>
                                  </p:childTnLst>
                                </p:cTn>
                              </p:par>
                              <p:par>
                                <p:cTn id="137" presetID="8" presetClass="emph" presetSubtype="0" repeatCount="indefinite" fill="hold" grpId="0" nodeType="withEffect">
                                  <p:stCondLst>
                                    <p:cond delay="0"/>
                                  </p:stCondLst>
                                  <p:endCondLst>
                                    <p:cond evt="onNext" delay="0">
                                      <p:tgtEl>
                                        <p:sldTgt/>
                                      </p:tgtEl>
                                    </p:cond>
                                  </p:endCondLst>
                                  <p:childTnLst>
                                    <p:animRot by="21600000">
                                      <p:cBhvr>
                                        <p:cTn id="138" dur="2000" fill="hold"/>
                                        <p:tgtEl>
                                          <p:spTgt spid="78"/>
                                        </p:tgtEl>
                                        <p:attrNameLst>
                                          <p:attrName>r</p:attrName>
                                        </p:attrNameLst>
                                      </p:cBhvr>
                                    </p:animRot>
                                  </p:childTnLst>
                                </p:cTn>
                              </p:par>
                              <p:par>
                                <p:cTn id="139" presetID="8" presetClass="emph" presetSubtype="0" repeatCount="indefinite" fill="hold" grpId="0" nodeType="withEffect">
                                  <p:stCondLst>
                                    <p:cond delay="0"/>
                                  </p:stCondLst>
                                  <p:endCondLst>
                                    <p:cond evt="onNext" delay="0">
                                      <p:tgtEl>
                                        <p:sldTgt/>
                                      </p:tgtEl>
                                    </p:cond>
                                  </p:endCondLst>
                                  <p:childTnLst>
                                    <p:animRot by="21600000">
                                      <p:cBhvr>
                                        <p:cTn id="140" dur="2000" fill="hold"/>
                                        <p:tgtEl>
                                          <p:spTgt spid="79"/>
                                        </p:tgtEl>
                                        <p:attrNameLst>
                                          <p:attrName>r</p:attrName>
                                        </p:attrNameLst>
                                      </p:cBhvr>
                                    </p:animRot>
                                  </p:childTnLst>
                                </p:cTn>
                              </p:par>
                              <p:par>
                                <p:cTn id="141" presetID="8" presetClass="emph" presetSubtype="0" repeatCount="indefinite" fill="hold" grpId="0" nodeType="withEffect">
                                  <p:stCondLst>
                                    <p:cond delay="0"/>
                                  </p:stCondLst>
                                  <p:endCondLst>
                                    <p:cond evt="onNext" delay="0">
                                      <p:tgtEl>
                                        <p:sldTgt/>
                                      </p:tgtEl>
                                    </p:cond>
                                  </p:endCondLst>
                                  <p:childTnLst>
                                    <p:animRot by="21600000">
                                      <p:cBhvr>
                                        <p:cTn id="142" dur="2000" fill="hold"/>
                                        <p:tgtEl>
                                          <p:spTgt spid="80"/>
                                        </p:tgtEl>
                                        <p:attrNameLst>
                                          <p:attrName>r</p:attrName>
                                        </p:attrNameLst>
                                      </p:cBhvr>
                                    </p:animRot>
                                  </p:childTnLst>
                                </p:cTn>
                              </p:par>
                              <p:par>
                                <p:cTn id="143" presetID="8" presetClass="emph" presetSubtype="0" repeatCount="indefinite" fill="hold" grpId="0" nodeType="withEffect">
                                  <p:stCondLst>
                                    <p:cond delay="0"/>
                                  </p:stCondLst>
                                  <p:endCondLst>
                                    <p:cond evt="onNext" delay="0">
                                      <p:tgtEl>
                                        <p:sldTgt/>
                                      </p:tgtEl>
                                    </p:cond>
                                  </p:endCondLst>
                                  <p:childTnLst>
                                    <p:animRot by="21600000">
                                      <p:cBhvr>
                                        <p:cTn id="144" dur="2000" fill="hold"/>
                                        <p:tgtEl>
                                          <p:spTgt spid="81"/>
                                        </p:tgtEl>
                                        <p:attrNameLst>
                                          <p:attrName>r</p:attrName>
                                        </p:attrNameLst>
                                      </p:cBhvr>
                                    </p:animRot>
                                  </p:childTnLst>
                                </p:cTn>
                              </p:par>
                              <p:par>
                                <p:cTn id="145" presetID="8" presetClass="emph" presetSubtype="0" repeatCount="indefinite" fill="hold" grpId="0" nodeType="withEffect">
                                  <p:stCondLst>
                                    <p:cond delay="0"/>
                                  </p:stCondLst>
                                  <p:endCondLst>
                                    <p:cond evt="onNext" delay="0">
                                      <p:tgtEl>
                                        <p:sldTgt/>
                                      </p:tgtEl>
                                    </p:cond>
                                  </p:endCondLst>
                                  <p:childTnLst>
                                    <p:animRot by="21600000">
                                      <p:cBhvr>
                                        <p:cTn id="146" dur="2000" fill="hold"/>
                                        <p:tgtEl>
                                          <p:spTgt spid="82"/>
                                        </p:tgtEl>
                                        <p:attrNameLst>
                                          <p:attrName>r</p:attrName>
                                        </p:attrNameLst>
                                      </p:cBhvr>
                                    </p:animRot>
                                  </p:childTnLst>
                                </p:cTn>
                              </p:par>
                              <p:par>
                                <p:cTn id="147" presetID="8" presetClass="emph" presetSubtype="0" repeatCount="indefinite" fill="hold" grpId="0" nodeType="withEffect">
                                  <p:stCondLst>
                                    <p:cond delay="0"/>
                                  </p:stCondLst>
                                  <p:endCondLst>
                                    <p:cond evt="onNext" delay="0">
                                      <p:tgtEl>
                                        <p:sldTgt/>
                                      </p:tgtEl>
                                    </p:cond>
                                  </p:endCondLst>
                                  <p:childTnLst>
                                    <p:animRot by="21600000">
                                      <p:cBhvr>
                                        <p:cTn id="148" dur="2000" fill="hold"/>
                                        <p:tgtEl>
                                          <p:spTgt spid="83"/>
                                        </p:tgtEl>
                                        <p:attrNameLst>
                                          <p:attrName>r</p:attrName>
                                        </p:attrNameLst>
                                      </p:cBhvr>
                                    </p:animRot>
                                  </p:childTnLst>
                                </p:cTn>
                              </p:par>
                              <p:par>
                                <p:cTn id="149" presetID="8" presetClass="emph" presetSubtype="0" repeatCount="indefinite" fill="hold" grpId="0" nodeType="withEffect">
                                  <p:stCondLst>
                                    <p:cond delay="0"/>
                                  </p:stCondLst>
                                  <p:endCondLst>
                                    <p:cond evt="onNext" delay="0">
                                      <p:tgtEl>
                                        <p:sldTgt/>
                                      </p:tgtEl>
                                    </p:cond>
                                  </p:endCondLst>
                                  <p:childTnLst>
                                    <p:animRot by="21600000">
                                      <p:cBhvr>
                                        <p:cTn id="150" dur="2000" fill="hold"/>
                                        <p:tgtEl>
                                          <p:spTgt spid="84"/>
                                        </p:tgtEl>
                                        <p:attrNameLst>
                                          <p:attrName>r</p:attrName>
                                        </p:attrNameLst>
                                      </p:cBhvr>
                                    </p:animRot>
                                  </p:childTnLst>
                                </p:cTn>
                              </p:par>
                              <p:par>
                                <p:cTn id="151" presetID="8" presetClass="emph" presetSubtype="0" repeatCount="indefinite" fill="hold" grpId="0" nodeType="withEffect">
                                  <p:stCondLst>
                                    <p:cond delay="0"/>
                                  </p:stCondLst>
                                  <p:endCondLst>
                                    <p:cond evt="onNext" delay="0">
                                      <p:tgtEl>
                                        <p:sldTgt/>
                                      </p:tgtEl>
                                    </p:cond>
                                  </p:endCondLst>
                                  <p:childTnLst>
                                    <p:animRot by="21600000">
                                      <p:cBhvr>
                                        <p:cTn id="152" dur="2000" fill="hold"/>
                                        <p:tgtEl>
                                          <p:spTgt spid="85"/>
                                        </p:tgtEl>
                                        <p:attrNameLst>
                                          <p:attrName>r</p:attrName>
                                        </p:attrNameLst>
                                      </p:cBhvr>
                                    </p:animRot>
                                  </p:childTnLst>
                                </p:cTn>
                              </p:par>
                              <p:par>
                                <p:cTn id="153" presetID="8" presetClass="emph" presetSubtype="0" repeatCount="indefinite" fill="hold" grpId="0" nodeType="withEffect">
                                  <p:stCondLst>
                                    <p:cond delay="0"/>
                                  </p:stCondLst>
                                  <p:endCondLst>
                                    <p:cond evt="onNext" delay="0">
                                      <p:tgtEl>
                                        <p:sldTgt/>
                                      </p:tgtEl>
                                    </p:cond>
                                  </p:endCondLst>
                                  <p:childTnLst>
                                    <p:animRot by="21600000">
                                      <p:cBhvr>
                                        <p:cTn id="154" dur="2000" fill="hold"/>
                                        <p:tgtEl>
                                          <p:spTgt spid="86"/>
                                        </p:tgtEl>
                                        <p:attrNameLst>
                                          <p:attrName>r</p:attrName>
                                        </p:attrNameLst>
                                      </p:cBhvr>
                                    </p:animRot>
                                  </p:childTnLst>
                                </p:cTn>
                              </p:par>
                              <p:par>
                                <p:cTn id="155" presetID="8" presetClass="emph" presetSubtype="0" repeatCount="indefinite" fill="hold" grpId="0" nodeType="withEffect">
                                  <p:stCondLst>
                                    <p:cond delay="0"/>
                                  </p:stCondLst>
                                  <p:endCondLst>
                                    <p:cond evt="onNext" delay="0">
                                      <p:tgtEl>
                                        <p:sldTgt/>
                                      </p:tgtEl>
                                    </p:cond>
                                  </p:endCondLst>
                                  <p:childTnLst>
                                    <p:animRot by="21600000">
                                      <p:cBhvr>
                                        <p:cTn id="156" dur="2000" fill="hold"/>
                                        <p:tgtEl>
                                          <p:spTgt spid="87"/>
                                        </p:tgtEl>
                                        <p:attrNameLst>
                                          <p:attrName>r</p:attrName>
                                        </p:attrNameLst>
                                      </p:cBhvr>
                                    </p:animRot>
                                  </p:childTnLst>
                                </p:cTn>
                              </p:par>
                              <p:par>
                                <p:cTn id="157" presetID="8" presetClass="emph" presetSubtype="0" repeatCount="indefinite" fill="hold" grpId="0" nodeType="withEffect">
                                  <p:stCondLst>
                                    <p:cond delay="0"/>
                                  </p:stCondLst>
                                  <p:endCondLst>
                                    <p:cond evt="onNext" delay="0">
                                      <p:tgtEl>
                                        <p:sldTgt/>
                                      </p:tgtEl>
                                    </p:cond>
                                  </p:endCondLst>
                                  <p:childTnLst>
                                    <p:animRot by="21600000">
                                      <p:cBhvr>
                                        <p:cTn id="158" dur="2000" fill="hold"/>
                                        <p:tgtEl>
                                          <p:spTgt spid="88"/>
                                        </p:tgtEl>
                                        <p:attrNameLst>
                                          <p:attrName>r</p:attrName>
                                        </p:attrNameLst>
                                      </p:cBhvr>
                                    </p:animRot>
                                  </p:childTnLst>
                                </p:cTn>
                              </p:par>
                              <p:par>
                                <p:cTn id="159" presetID="8" presetClass="emph" presetSubtype="0" repeatCount="indefinite" fill="hold" grpId="0" nodeType="withEffect">
                                  <p:stCondLst>
                                    <p:cond delay="0"/>
                                  </p:stCondLst>
                                  <p:endCondLst>
                                    <p:cond evt="onNext" delay="0">
                                      <p:tgtEl>
                                        <p:sldTgt/>
                                      </p:tgtEl>
                                    </p:cond>
                                  </p:endCondLst>
                                  <p:childTnLst>
                                    <p:animRot by="21600000">
                                      <p:cBhvr>
                                        <p:cTn id="160" dur="2000" fill="hold"/>
                                        <p:tgtEl>
                                          <p:spTgt spid="89"/>
                                        </p:tgtEl>
                                        <p:attrNameLst>
                                          <p:attrName>r</p:attrName>
                                        </p:attrNameLst>
                                      </p:cBhvr>
                                    </p:animRot>
                                  </p:childTnLst>
                                </p:cTn>
                              </p:par>
                              <p:par>
                                <p:cTn id="161" presetID="8" presetClass="emph" presetSubtype="0" repeatCount="indefinite" fill="hold" grpId="0" nodeType="withEffect">
                                  <p:stCondLst>
                                    <p:cond delay="0"/>
                                  </p:stCondLst>
                                  <p:endCondLst>
                                    <p:cond evt="onNext" delay="0">
                                      <p:tgtEl>
                                        <p:sldTgt/>
                                      </p:tgtEl>
                                    </p:cond>
                                  </p:endCondLst>
                                  <p:childTnLst>
                                    <p:animRot by="21600000">
                                      <p:cBhvr>
                                        <p:cTn id="162" dur="2000" fill="hold"/>
                                        <p:tgtEl>
                                          <p:spTgt spid="90"/>
                                        </p:tgtEl>
                                        <p:attrNameLst>
                                          <p:attrName>r</p:attrName>
                                        </p:attrNameLst>
                                      </p:cBhvr>
                                    </p:animRot>
                                  </p:childTnLst>
                                </p:cTn>
                              </p:par>
                              <p:par>
                                <p:cTn id="163" presetID="8" presetClass="emph" presetSubtype="0" repeatCount="indefinite" fill="hold" grpId="0" nodeType="withEffect">
                                  <p:stCondLst>
                                    <p:cond delay="0"/>
                                  </p:stCondLst>
                                  <p:endCondLst>
                                    <p:cond evt="onNext" delay="0">
                                      <p:tgtEl>
                                        <p:sldTgt/>
                                      </p:tgtEl>
                                    </p:cond>
                                  </p:endCondLst>
                                  <p:childTnLst>
                                    <p:animRot by="21600000">
                                      <p:cBhvr>
                                        <p:cTn id="164" dur="2000" fill="hold"/>
                                        <p:tgtEl>
                                          <p:spTgt spid="91"/>
                                        </p:tgtEl>
                                        <p:attrNameLst>
                                          <p:attrName>r</p:attrName>
                                        </p:attrNameLst>
                                      </p:cBhvr>
                                    </p:animRot>
                                  </p:childTnLst>
                                </p:cTn>
                              </p:par>
                              <p:par>
                                <p:cTn id="165" presetID="8" presetClass="emph" presetSubtype="0" repeatCount="indefinite" fill="hold" grpId="0" nodeType="withEffect">
                                  <p:stCondLst>
                                    <p:cond delay="0"/>
                                  </p:stCondLst>
                                  <p:endCondLst>
                                    <p:cond evt="onNext" delay="0">
                                      <p:tgtEl>
                                        <p:sldTgt/>
                                      </p:tgtEl>
                                    </p:cond>
                                  </p:endCondLst>
                                  <p:childTnLst>
                                    <p:animRot by="21600000">
                                      <p:cBhvr>
                                        <p:cTn id="166" dur="2000" fill="hold"/>
                                        <p:tgtEl>
                                          <p:spTgt spid="92"/>
                                        </p:tgtEl>
                                        <p:attrNameLst>
                                          <p:attrName>r</p:attrName>
                                        </p:attrNameLst>
                                      </p:cBhvr>
                                    </p:animRot>
                                  </p:childTnLst>
                                </p:cTn>
                              </p:par>
                              <p:par>
                                <p:cTn id="167" presetID="8" presetClass="emph" presetSubtype="0" repeatCount="indefinite" fill="hold" grpId="0" nodeType="withEffect">
                                  <p:stCondLst>
                                    <p:cond delay="0"/>
                                  </p:stCondLst>
                                  <p:endCondLst>
                                    <p:cond evt="onNext" delay="0">
                                      <p:tgtEl>
                                        <p:sldTgt/>
                                      </p:tgtEl>
                                    </p:cond>
                                  </p:endCondLst>
                                  <p:childTnLst>
                                    <p:animRot by="21600000">
                                      <p:cBhvr>
                                        <p:cTn id="168" dur="2000" fill="hold"/>
                                        <p:tgtEl>
                                          <p:spTgt spid="9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izz 1">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838200" y="1856792"/>
            <a:ext cx="5078413" cy="3051110"/>
          </a:xfrm>
        </p:spPr>
        <p:txBody>
          <a:bodyPr/>
          <a:lstStyle>
            <a:lvl1pPr algn="l">
              <a:defRPr/>
            </a:lvl1pPr>
          </a:lstStyle>
          <a:p>
            <a:r>
              <a:rPr lang="fr-FR"/>
              <a:t>question</a:t>
            </a:r>
          </a:p>
        </p:txBody>
      </p:sp>
      <p:sp>
        <p:nvSpPr>
          <p:cNvPr id="6" name="Ellipse 5"/>
          <p:cNvSpPr/>
          <p:nvPr userDrawn="1"/>
        </p:nvSpPr>
        <p:spPr>
          <a:xfrm>
            <a:off x="6275388" y="2139950"/>
            <a:ext cx="2593910" cy="2593910"/>
          </a:xfrm>
          <a:prstGeom prst="ellipse">
            <a:avLst/>
          </a:prstGeom>
          <a:blipFill dpi="0" rotWithShape="1">
            <a:blip r:embed="rId2" cstate="print">
              <a:extLst>
                <a:ext uri="{28A0092B-C50C-407E-A947-70E740481C1C}">
                  <a14:useLocalDpi xmlns:a14="http://schemas.microsoft.com/office/drawing/2010/main" val="0"/>
                </a:ext>
              </a:extLst>
            </a:blip>
            <a:srcRect/>
            <a:stretch>
              <a:fillRect l="-201401" t="-199997" r="1405" b="1"/>
            </a:stretch>
          </a:blip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7"/>
          <p:cNvCxnSpPr>
            <a:stCxn id="6" idx="6"/>
          </p:cNvCxnSpPr>
          <p:nvPr userDrawn="1"/>
        </p:nvCxnSpPr>
        <p:spPr>
          <a:xfrm>
            <a:off x="8869298" y="3436905"/>
            <a:ext cx="3391126"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3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728662"/>
            <a:ext cx="10515600" cy="539751"/>
          </a:xfrm>
          <a:prstGeom prst="rect">
            <a:avLst/>
          </a:prstGeom>
        </p:spPr>
        <p:txBody>
          <a:bodyPr vert="horz" lIns="91440" tIns="45720" rIns="91440" bIns="45720" rtlCol="0" anchor="ctr">
            <a:normAutofit/>
          </a:bodyPr>
          <a:lstStyle/>
          <a:p>
            <a:r>
              <a:rPr lang="fr-FR"/>
              <a:t>Titre</a:t>
            </a:r>
          </a:p>
        </p:txBody>
      </p:sp>
      <p:sp>
        <p:nvSpPr>
          <p:cNvPr id="3" name="Espace réservé du texte 2"/>
          <p:cNvSpPr>
            <a:spLocks noGrp="1"/>
          </p:cNvSpPr>
          <p:nvPr>
            <p:ph type="body" idx="1"/>
          </p:nvPr>
        </p:nvSpPr>
        <p:spPr>
          <a:xfrm>
            <a:off x="838200" y="1700213"/>
            <a:ext cx="10515601" cy="4476750"/>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p:txBody>
      </p:sp>
      <p:sp>
        <p:nvSpPr>
          <p:cNvPr id="4" name="Espace réservé de la date 3"/>
          <p:cNvSpPr>
            <a:spLocks noGrp="1"/>
          </p:cNvSpPr>
          <p:nvPr>
            <p:ph type="dt" sz="half" idx="2"/>
          </p:nvPr>
        </p:nvSpPr>
        <p:spPr>
          <a:xfrm>
            <a:off x="838200" y="7183437"/>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257284-C275-4CE4-BDF3-6EE548FD6CE0}" type="slidenum">
              <a:rPr lang="fr-FR" smtClean="0">
                <a:solidFill>
                  <a:schemeClr val="tx1"/>
                </a:solidFill>
              </a:rPr>
              <a:pPr/>
              <a:t>‹N°›</a:t>
            </a:fld>
            <a:endParaRPr lang="fr-FR">
              <a:solidFill>
                <a:schemeClr val="tx1"/>
              </a:solidFill>
            </a:endParaRPr>
          </a:p>
        </p:txBody>
      </p:sp>
      <p:cxnSp>
        <p:nvCxnSpPr>
          <p:cNvPr id="7" name="Straight Connector 36"/>
          <p:cNvCxnSpPr/>
          <p:nvPr userDrawn="1"/>
        </p:nvCxnSpPr>
        <p:spPr>
          <a:xfrm rot="5400000">
            <a:off x="6081356" y="635173"/>
            <a:ext cx="0" cy="1313401"/>
          </a:xfrm>
          <a:prstGeom prst="line">
            <a:avLst/>
          </a:prstGeom>
          <a:ln w="38100" cmpd="sng">
            <a:solidFill>
              <a:schemeClr val="tx2"/>
            </a:solidFill>
          </a:ln>
        </p:spPr>
        <p:style>
          <a:lnRef idx="2">
            <a:schemeClr val="accent1"/>
          </a:lnRef>
          <a:fillRef idx="0">
            <a:schemeClr val="accent1"/>
          </a:fillRef>
          <a:effectRef idx="1">
            <a:schemeClr val="accent1"/>
          </a:effectRef>
          <a:fontRef idx="minor">
            <a:schemeClr val="tx1"/>
          </a:fontRef>
        </p:style>
      </p:cxnSp>
      <p:sp>
        <p:nvSpPr>
          <p:cNvPr id="9"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10" name="Espace réservé du pied de page 9"/>
          <p:cNvSpPr>
            <a:spLocks noGrp="1"/>
          </p:cNvSpPr>
          <p:nvPr>
            <p:ph type="ftr" sz="quarter" idx="3"/>
          </p:nvPr>
        </p:nvSpPr>
        <p:spPr>
          <a:xfrm>
            <a:off x="4038600" y="719620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11" name="Rectangle 10"/>
          <p:cNvSpPr/>
          <p:nvPr userDrawn="1"/>
        </p:nvSpPr>
        <p:spPr>
          <a:xfrm>
            <a:off x="1111858" y="6403461"/>
            <a:ext cx="2470356" cy="276999"/>
          </a:xfrm>
          <a:prstGeom prst="rect">
            <a:avLst/>
          </a:prstGeom>
        </p:spPr>
        <p:txBody>
          <a:bodyPr wrap="none">
            <a:spAutoFit/>
          </a:bodyPr>
          <a:lstStyle/>
          <a:p>
            <a:r>
              <a:rPr lang="fr-FR" sz="1200">
                <a:sym typeface="Webdings" panose="05030102010509060703" pitchFamily="18" charset="2"/>
              </a:rPr>
              <a:t></a:t>
            </a:r>
            <a:r>
              <a:rPr lang="fr-FR" sz="1200"/>
              <a:t>ELEMENT</a:t>
            </a:r>
            <a:r>
              <a:rPr lang="fr-FR" sz="1200">
                <a:solidFill>
                  <a:schemeClr val="tx2"/>
                </a:solidFill>
              </a:rPr>
              <a:t>AIRE </a:t>
            </a:r>
            <a:r>
              <a:rPr lang="fr-FR" sz="1200">
                <a:sym typeface="Webdings" panose="05030102010509060703" pitchFamily="18" charset="2"/>
              </a:rPr>
              <a:t>design marketing</a:t>
            </a:r>
            <a:endParaRPr lang="fr-FR" sz="1200"/>
          </a:p>
        </p:txBody>
      </p:sp>
    </p:spTree>
    <p:extLst>
      <p:ext uri="{BB962C8B-B14F-4D97-AF65-F5344CB8AC3E}">
        <p14:creationId xmlns:p14="http://schemas.microsoft.com/office/powerpoint/2010/main" val="4163729149"/>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80" r:id="rId3"/>
    <p:sldLayoutId id="2147483687" r:id="rId4"/>
    <p:sldLayoutId id="2147483688" r:id="rId5"/>
    <p:sldLayoutId id="2147483689" r:id="rId6"/>
    <p:sldLayoutId id="2147483693" r:id="rId7"/>
    <p:sldLayoutId id="2147483694" r:id="rId8"/>
    <p:sldLayoutId id="2147483695" r:id="rId9"/>
    <p:sldLayoutId id="2147483696" r:id="rId10"/>
    <p:sldLayoutId id="2147483673" r:id="rId11"/>
    <p:sldLayoutId id="2147483674" r:id="rId12"/>
    <p:sldLayoutId id="2147483690" r:id="rId13"/>
    <p:sldLayoutId id="2147483682" r:id="rId14"/>
    <p:sldLayoutId id="2147483651" r:id="rId15"/>
    <p:sldLayoutId id="2147483650" r:id="rId16"/>
    <p:sldLayoutId id="2147483686" r:id="rId17"/>
    <p:sldLayoutId id="2147483683" r:id="rId18"/>
    <p:sldLayoutId id="2147483685" r:id="rId19"/>
    <p:sldLayoutId id="2147483691" r:id="rId20"/>
    <p:sldLayoutId id="2147483684" r:id="rId21"/>
    <p:sldLayoutId id="2147483665" r:id="rId22"/>
    <p:sldLayoutId id="2147483663" r:id="rId23"/>
    <p:sldLayoutId id="2147483664" r:id="rId24"/>
    <p:sldLayoutId id="2147483666" r:id="rId25"/>
    <p:sldLayoutId id="2147483667" r:id="rId26"/>
    <p:sldLayoutId id="2147483681" r:id="rId27"/>
    <p:sldLayoutId id="2147483692" r:id="rId28"/>
    <p:sldLayoutId id="2147483677" r:id="rId29"/>
    <p:sldLayoutId id="2147483679" r:id="rId30"/>
    <p:sldLayoutId id="2147483697" r:id="rId31"/>
    <p:sldLayoutId id="2147483699" r:id="rId32"/>
    <p:sldLayoutId id="2147483700" r:id="rId33"/>
    <p:sldLayoutId id="2147483701" r:id="rId34"/>
    <p:sldLayoutId id="2147483702" r:id="rId35"/>
    <p:sldLayoutId id="2147483703" r:id="rId36"/>
  </p:sldLayoutIdLst>
  <p:hf sldNum="0" hdr="0" ftr="0" dt="0"/>
  <p:txStyles>
    <p:titleStyle>
      <a:lvl1pPr algn="ct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tx2"/>
        </a:buClr>
        <a:buFont typeface="Webdings" panose="05030102010509060703" pitchFamily="18" charset="2"/>
        <a:buChar char=""/>
        <a:defRPr sz="2000" b="1" kern="1200">
          <a:solidFill>
            <a:schemeClr val="tx1"/>
          </a:solidFill>
          <a:latin typeface="+mn-lt"/>
          <a:ea typeface="+mn-ea"/>
          <a:cs typeface="+mn-cs"/>
        </a:defRPr>
      </a:lvl1pPr>
      <a:lvl2pPr marL="447675" indent="-1778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00" userDrawn="1">
          <p15:clr>
            <a:srgbClr val="F26B43"/>
          </p15:clr>
        </p15:guide>
        <p15:guide id="2" pos="3840" userDrawn="1">
          <p15:clr>
            <a:srgbClr val="F26B43"/>
          </p15:clr>
        </p15:guide>
        <p15:guide id="3" pos="7151" userDrawn="1">
          <p15:clr>
            <a:srgbClr val="F26B43"/>
          </p15:clr>
        </p15:guide>
        <p15:guide id="4" pos="529" userDrawn="1">
          <p15:clr>
            <a:srgbClr val="F26B43"/>
          </p15:clr>
        </p15:guide>
        <p15:guide id="5" orient="horz" pos="232" userDrawn="1">
          <p15:clr>
            <a:srgbClr val="F26B43"/>
          </p15:clr>
        </p15:guide>
        <p15:guide id="6" orient="horz" pos="459" userDrawn="1">
          <p15:clr>
            <a:srgbClr val="F26B43"/>
          </p15:clr>
        </p15:guide>
        <p15:guide id="7" orient="horz" pos="799" userDrawn="1">
          <p15:clr>
            <a:srgbClr val="F26B43"/>
          </p15:clr>
        </p15:guide>
        <p15:guide id="9" orient="horz" pos="3906" userDrawn="1">
          <p15:clr>
            <a:srgbClr val="F26B43"/>
          </p15:clr>
        </p15:guide>
        <p15:guide id="10" orient="horz" pos="3997" userDrawn="1">
          <p15:clr>
            <a:srgbClr val="F26B43"/>
          </p15:clr>
        </p15:guide>
        <p15:guide id="11" orient="horz" pos="2387" userDrawn="1">
          <p15:clr>
            <a:srgbClr val="F26B43"/>
          </p15:clr>
        </p15:guide>
        <p15:guide id="12" orient="horz" pos="2614" userDrawn="1">
          <p15:clr>
            <a:srgbClr val="F26B43"/>
          </p15:clr>
        </p15:guide>
        <p15:guide id="13" pos="3953" userDrawn="1">
          <p15:clr>
            <a:srgbClr val="F26B43"/>
          </p15:clr>
        </p15:guide>
        <p15:guide id="14" pos="3727" userDrawn="1">
          <p15:clr>
            <a:srgbClr val="F26B43"/>
          </p15:clr>
        </p15:guide>
        <p15:guide id="15" orient="horz" pos="1071" userDrawn="1">
          <p15:clr>
            <a:srgbClr val="F26B43"/>
          </p15:clr>
        </p15:guide>
        <p15:guide id="16" pos="2139" userDrawn="1">
          <p15:clr>
            <a:srgbClr val="F26B43"/>
          </p15:clr>
        </p15:guide>
        <p15:guide id="17" pos="5564" userDrawn="1">
          <p15:clr>
            <a:srgbClr val="F26B43"/>
          </p15:clr>
        </p15:guide>
        <p15:guide id="18" pos="2003" userDrawn="1">
          <p15:clr>
            <a:srgbClr val="F26B43"/>
          </p15:clr>
        </p15:guide>
        <p15:guide id="19" pos="2275" userDrawn="1">
          <p15:clr>
            <a:srgbClr val="F26B43"/>
          </p15:clr>
        </p15:guide>
        <p15:guide id="20" pos="5428" userDrawn="1">
          <p15:clr>
            <a:srgbClr val="F26B43"/>
          </p15:clr>
        </p15:guide>
        <p15:guide id="21" pos="572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3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1.xml"/><Relationship Id="rId4" Type="http://schemas.openxmlformats.org/officeDocument/2006/relationships/image" Target="../media/image9.sv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8.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sv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8.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4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6.xml"/></Relationships>
</file>

<file path=ppt/slides/_rels/slide4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5.xml"/><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6.xml"/><Relationship Id="rId1" Type="http://schemas.openxmlformats.org/officeDocument/2006/relationships/slideLayout" Target="../slideLayouts/slideLayout1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47.xml"/><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48.xml"/><Relationship Id="rId1" Type="http://schemas.openxmlformats.org/officeDocument/2006/relationships/slideLayout" Target="../slideLayouts/slideLayout29.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9.xml"/><Relationship Id="rId1" Type="http://schemas.openxmlformats.org/officeDocument/2006/relationships/slideLayout" Target="../slideLayouts/slideLayout22.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33.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AD1A257-7D9A-9F15-8C61-8E7B6EA9CCD5}"/>
              </a:ext>
            </a:extLst>
          </p:cNvPr>
          <p:cNvSpPr>
            <a:spLocks noGrp="1"/>
          </p:cNvSpPr>
          <p:nvPr>
            <p:ph type="title"/>
          </p:nvPr>
        </p:nvSpPr>
        <p:spPr/>
        <p:txBody>
          <a:bodyPr>
            <a:normAutofit fontScale="90000"/>
          </a:bodyPr>
          <a:lstStyle/>
          <a:p>
            <a:r>
              <a:rPr lang="fr-FR" dirty="0"/>
              <a:t>Énoncé</a:t>
            </a:r>
          </a:p>
        </p:txBody>
      </p:sp>
      <p:sp>
        <p:nvSpPr>
          <p:cNvPr id="3" name="Espace réservé du contenu 2">
            <a:extLst>
              <a:ext uri="{FF2B5EF4-FFF2-40B4-BE49-F238E27FC236}">
                <a16:creationId xmlns:a16="http://schemas.microsoft.com/office/drawing/2014/main" id="{AAE2A3C8-EE5B-95C7-040B-A35605D3075C}"/>
              </a:ext>
            </a:extLst>
          </p:cNvPr>
          <p:cNvSpPr>
            <a:spLocks noGrp="1"/>
          </p:cNvSpPr>
          <p:nvPr>
            <p:ph idx="1"/>
          </p:nvPr>
        </p:nvSpPr>
        <p:spPr/>
        <p:txBody>
          <a:bodyPr/>
          <a:lstStyle/>
          <a:p>
            <a:r>
              <a:rPr lang="fr-FR" dirty="0"/>
              <a:t>Créez deux diaporamas personnalisés</a:t>
            </a:r>
          </a:p>
          <a:p>
            <a:pPr lvl="1"/>
            <a:r>
              <a:rPr lang="fr-FR" dirty="0"/>
              <a:t>Version projetée : diapos 2 à 15</a:t>
            </a:r>
          </a:p>
          <a:p>
            <a:pPr lvl="1"/>
            <a:r>
              <a:rPr lang="fr-FR" dirty="0"/>
              <a:t>Version imprimée : diapos 16 à 28</a:t>
            </a:r>
          </a:p>
          <a:p>
            <a:pPr lvl="1"/>
            <a:endParaRPr lang="fr-FR" dirty="0"/>
          </a:p>
        </p:txBody>
      </p:sp>
      <p:sp>
        <p:nvSpPr>
          <p:cNvPr id="4" name="Espace réservé du texte 3">
            <a:extLst>
              <a:ext uri="{FF2B5EF4-FFF2-40B4-BE49-F238E27FC236}">
                <a16:creationId xmlns:a16="http://schemas.microsoft.com/office/drawing/2014/main" id="{93049F70-68BA-C971-0059-81EF32F669C3}"/>
              </a:ext>
            </a:extLst>
          </p:cNvPr>
          <p:cNvSpPr>
            <a:spLocks noGrp="1"/>
          </p:cNvSpPr>
          <p:nvPr>
            <p:ph type="body" sz="quarter" idx="13"/>
          </p:nvPr>
        </p:nvSpPr>
        <p:spPr/>
        <p:txBody>
          <a:bodyPr>
            <a:normAutofit lnSpcReduction="10000"/>
          </a:bodyPr>
          <a:lstStyle/>
          <a:p>
            <a:endParaRPr lang="fr-FR"/>
          </a:p>
        </p:txBody>
      </p:sp>
    </p:spTree>
    <p:extLst>
      <p:ext uri="{BB962C8B-B14F-4D97-AF65-F5344CB8AC3E}">
        <p14:creationId xmlns:p14="http://schemas.microsoft.com/office/powerpoint/2010/main" val="38143152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argument</a:t>
            </a:r>
          </a:p>
        </p:txBody>
      </p:sp>
      <p:sp>
        <p:nvSpPr>
          <p:cNvPr id="4" name="Espace réservé du texte 3"/>
          <p:cNvSpPr>
            <a:spLocks noGrp="1"/>
          </p:cNvSpPr>
          <p:nvPr>
            <p:ph type="body" sz="quarter" idx="13"/>
          </p:nvPr>
        </p:nvSpPr>
        <p:spPr/>
        <p:txBody>
          <a:bodyPr>
            <a:normAutofit lnSpcReduction="10000"/>
          </a:bodyPr>
          <a:lstStyle/>
          <a:p>
            <a:r>
              <a:rPr lang="fr-FR" dirty="0"/>
              <a:t>Titre section</a:t>
            </a:r>
          </a:p>
        </p:txBody>
      </p:sp>
      <p:grpSp>
        <p:nvGrpSpPr>
          <p:cNvPr id="57" name="Groupe 56"/>
          <p:cNvGrpSpPr/>
          <p:nvPr/>
        </p:nvGrpSpPr>
        <p:grpSpPr>
          <a:xfrm>
            <a:off x="1138526" y="1848565"/>
            <a:ext cx="9914948" cy="3498736"/>
            <a:chOff x="1778513" y="4335141"/>
            <a:chExt cx="20896312" cy="7373782"/>
          </a:xfrm>
        </p:grpSpPr>
        <p:cxnSp>
          <p:nvCxnSpPr>
            <p:cNvPr id="5" name="Straight Connector 3"/>
            <p:cNvCxnSpPr/>
            <p:nvPr/>
          </p:nvCxnSpPr>
          <p:spPr>
            <a:xfrm>
              <a:off x="12872257" y="7114084"/>
              <a:ext cx="1513694"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6" name="Straight Connector 4"/>
            <p:cNvCxnSpPr/>
            <p:nvPr/>
          </p:nvCxnSpPr>
          <p:spPr>
            <a:xfrm>
              <a:off x="14385951" y="5006115"/>
              <a:ext cx="1225454"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7" name="Straight Connector 5"/>
            <p:cNvCxnSpPr/>
            <p:nvPr/>
          </p:nvCxnSpPr>
          <p:spPr>
            <a:xfrm>
              <a:off x="12872257" y="7910567"/>
              <a:ext cx="2739145"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8" name="Straight Connector 6"/>
            <p:cNvCxnSpPr/>
            <p:nvPr/>
          </p:nvCxnSpPr>
          <p:spPr>
            <a:xfrm>
              <a:off x="14385951" y="10815019"/>
              <a:ext cx="1225454"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9" name="Straight Connector 7"/>
            <p:cNvCxnSpPr/>
            <p:nvPr/>
          </p:nvCxnSpPr>
          <p:spPr>
            <a:xfrm flipH="1" flipV="1">
              <a:off x="14385951" y="5006115"/>
              <a:ext cx="0" cy="2107969"/>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0" name="Straight Connector 8"/>
            <p:cNvCxnSpPr/>
            <p:nvPr/>
          </p:nvCxnSpPr>
          <p:spPr>
            <a:xfrm>
              <a:off x="12872257" y="8728893"/>
              <a:ext cx="1513694"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1" name="Straight Connector 9"/>
            <p:cNvCxnSpPr/>
            <p:nvPr/>
          </p:nvCxnSpPr>
          <p:spPr>
            <a:xfrm flipH="1" flipV="1">
              <a:off x="14385951" y="8707050"/>
              <a:ext cx="0" cy="2107969"/>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flipH="1">
              <a:off x="9937976" y="7114084"/>
              <a:ext cx="1513694"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flipH="1">
              <a:off x="8712522" y="5006115"/>
              <a:ext cx="1225454"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14" name="Straight Connector 13"/>
            <p:cNvCxnSpPr/>
            <p:nvPr/>
          </p:nvCxnSpPr>
          <p:spPr>
            <a:xfrm flipH="1">
              <a:off x="8712525" y="7910567"/>
              <a:ext cx="2739145"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flipH="1">
              <a:off x="8712522" y="10815019"/>
              <a:ext cx="1225454" cy="0"/>
            </a:xfrm>
            <a:prstGeom prst="line">
              <a:avLst/>
            </a:prstGeom>
            <a:ln w="6350">
              <a:solidFill>
                <a:schemeClr val="bg1">
                  <a:lumMod val="75000"/>
                </a:schemeClr>
              </a:solidFill>
              <a:headEnd type="none"/>
              <a:tailEnd type="oval" w="sm" len="sm"/>
            </a:ln>
          </p:spPr>
          <p:style>
            <a:lnRef idx="1">
              <a:schemeClr val="dk1"/>
            </a:lnRef>
            <a:fillRef idx="0">
              <a:schemeClr val="dk1"/>
            </a:fillRef>
            <a:effectRef idx="0">
              <a:schemeClr val="dk1"/>
            </a:effectRef>
            <a:fontRef idx="minor">
              <a:schemeClr val="tx1"/>
            </a:fontRef>
          </p:style>
        </p:cxnSp>
        <p:cxnSp>
          <p:nvCxnSpPr>
            <p:cNvPr id="16" name="Straight Connector 15"/>
            <p:cNvCxnSpPr/>
            <p:nvPr/>
          </p:nvCxnSpPr>
          <p:spPr>
            <a:xfrm flipV="1">
              <a:off x="9937976" y="5006115"/>
              <a:ext cx="0" cy="2107969"/>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flipH="1">
              <a:off x="9937976" y="8728893"/>
              <a:ext cx="1513694" cy="0"/>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flipV="1">
              <a:off x="9937976" y="8707050"/>
              <a:ext cx="0" cy="2107969"/>
            </a:xfrm>
            <a:prstGeom prst="line">
              <a:avLst/>
            </a:prstGeom>
            <a:ln w="6350">
              <a:solidFill>
                <a:schemeClr val="bg1">
                  <a:lumMod val="75000"/>
                </a:schemeClr>
              </a:solidFill>
            </a:ln>
          </p:spPr>
          <p:style>
            <a:lnRef idx="1">
              <a:schemeClr val="dk1"/>
            </a:lnRef>
            <a:fillRef idx="0">
              <a:schemeClr val="dk1"/>
            </a:fillRef>
            <a:effectRef idx="0">
              <a:schemeClr val="dk1"/>
            </a:effectRef>
            <a:fontRef idx="minor">
              <a:schemeClr val="tx1"/>
            </a:fontRef>
          </p:style>
        </p:cxnSp>
        <p:sp>
          <p:nvSpPr>
            <p:cNvPr id="19" name="TextBox 72"/>
            <p:cNvSpPr txBox="1"/>
            <p:nvPr/>
          </p:nvSpPr>
          <p:spPr>
            <a:xfrm>
              <a:off x="17839532" y="4689210"/>
              <a:ext cx="4835293" cy="1037773"/>
            </a:xfrm>
            <a:prstGeom prst="rect">
              <a:avLst/>
            </a:prstGeom>
            <a:noFill/>
          </p:spPr>
          <p:txBody>
            <a:bodyPr wrap="square" lIns="182843" tIns="91422" rIns="182843" bIns="91422" rtlCol="0">
              <a:spAutoFit/>
            </a:bodyPr>
            <a:lstStyle/>
            <a:p>
              <a:r>
                <a:rPr lang="en-US" sz="2000" dirty="0">
                  <a:cs typeface="Lato Light"/>
                </a:rPr>
                <a:t>Objective Name</a:t>
              </a:r>
            </a:p>
          </p:txBody>
        </p:sp>
        <p:sp>
          <p:nvSpPr>
            <p:cNvPr id="20" name="Rectangle 19"/>
            <p:cNvSpPr/>
            <p:nvPr/>
          </p:nvSpPr>
          <p:spPr>
            <a:xfrm>
              <a:off x="15932985" y="4365377"/>
              <a:ext cx="1570985" cy="15728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cs typeface="Lato Light"/>
              </a:endParaRPr>
            </a:p>
          </p:txBody>
        </p:sp>
        <p:sp>
          <p:nvSpPr>
            <p:cNvPr id="21" name="TextBox 77"/>
            <p:cNvSpPr txBox="1"/>
            <p:nvPr/>
          </p:nvSpPr>
          <p:spPr>
            <a:xfrm>
              <a:off x="17839532" y="7511367"/>
              <a:ext cx="4835293" cy="1037773"/>
            </a:xfrm>
            <a:prstGeom prst="rect">
              <a:avLst/>
            </a:prstGeom>
            <a:noFill/>
          </p:spPr>
          <p:txBody>
            <a:bodyPr wrap="square" lIns="182843" tIns="91422" rIns="182843" bIns="91422" rtlCol="0">
              <a:spAutoFit/>
            </a:bodyPr>
            <a:lstStyle/>
            <a:p>
              <a:r>
                <a:rPr lang="en-US" sz="2000" dirty="0">
                  <a:cs typeface="Lato Light"/>
                </a:rPr>
                <a:t>Objective Name</a:t>
              </a:r>
            </a:p>
          </p:txBody>
        </p:sp>
        <p:sp>
          <p:nvSpPr>
            <p:cNvPr id="23" name="TextBox 79"/>
            <p:cNvSpPr txBox="1"/>
            <p:nvPr/>
          </p:nvSpPr>
          <p:spPr>
            <a:xfrm>
              <a:off x="17839532" y="10441793"/>
              <a:ext cx="4835293" cy="1037773"/>
            </a:xfrm>
            <a:prstGeom prst="rect">
              <a:avLst/>
            </a:prstGeom>
            <a:noFill/>
          </p:spPr>
          <p:txBody>
            <a:bodyPr wrap="square" lIns="182843" tIns="91422" rIns="182843" bIns="91422" rtlCol="0">
              <a:spAutoFit/>
            </a:bodyPr>
            <a:lstStyle/>
            <a:p>
              <a:r>
                <a:rPr lang="en-US" sz="2000" dirty="0">
                  <a:cs typeface="Lato Light"/>
                </a:rPr>
                <a:t>Objective Name</a:t>
              </a:r>
            </a:p>
          </p:txBody>
        </p:sp>
        <p:sp>
          <p:nvSpPr>
            <p:cNvPr id="25" name="Rectangle 24"/>
            <p:cNvSpPr/>
            <p:nvPr/>
          </p:nvSpPr>
          <p:spPr>
            <a:xfrm>
              <a:off x="15934150" y="7176947"/>
              <a:ext cx="1570985" cy="15728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cs typeface="Lato Light"/>
              </a:endParaRPr>
            </a:p>
          </p:txBody>
        </p:sp>
        <p:sp>
          <p:nvSpPr>
            <p:cNvPr id="26" name="Rectangle 25"/>
            <p:cNvSpPr/>
            <p:nvPr/>
          </p:nvSpPr>
          <p:spPr>
            <a:xfrm>
              <a:off x="15932985" y="10136121"/>
              <a:ext cx="1570985" cy="157280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cs typeface="Lato Light"/>
              </a:endParaRPr>
            </a:p>
          </p:txBody>
        </p:sp>
        <p:sp>
          <p:nvSpPr>
            <p:cNvPr id="27" name="TextBox 91"/>
            <p:cNvSpPr txBox="1"/>
            <p:nvPr/>
          </p:nvSpPr>
          <p:spPr>
            <a:xfrm>
              <a:off x="1778513" y="4689210"/>
              <a:ext cx="4835293" cy="1037773"/>
            </a:xfrm>
            <a:prstGeom prst="rect">
              <a:avLst/>
            </a:prstGeom>
            <a:noFill/>
          </p:spPr>
          <p:txBody>
            <a:bodyPr wrap="square" lIns="182843" tIns="91422" rIns="182843" bIns="91422" rtlCol="0">
              <a:spAutoFit/>
            </a:bodyPr>
            <a:lstStyle/>
            <a:p>
              <a:pPr algn="r"/>
              <a:r>
                <a:rPr lang="en-US" sz="2000" dirty="0">
                  <a:cs typeface="Lato Light"/>
                </a:rPr>
                <a:t>Objective Name</a:t>
              </a:r>
            </a:p>
          </p:txBody>
        </p:sp>
        <p:sp>
          <p:nvSpPr>
            <p:cNvPr id="28" name="Rectangle 27"/>
            <p:cNvSpPr/>
            <p:nvPr/>
          </p:nvSpPr>
          <p:spPr>
            <a:xfrm>
              <a:off x="6888027" y="4335141"/>
              <a:ext cx="1570985" cy="15728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cs typeface="Lato Light"/>
              </a:endParaRPr>
            </a:p>
          </p:txBody>
        </p:sp>
        <p:sp>
          <p:nvSpPr>
            <p:cNvPr id="29" name="TextBox 96"/>
            <p:cNvSpPr txBox="1"/>
            <p:nvPr/>
          </p:nvSpPr>
          <p:spPr>
            <a:xfrm>
              <a:off x="1778513" y="7511367"/>
              <a:ext cx="4835293" cy="1037773"/>
            </a:xfrm>
            <a:prstGeom prst="rect">
              <a:avLst/>
            </a:prstGeom>
            <a:noFill/>
          </p:spPr>
          <p:txBody>
            <a:bodyPr wrap="square" lIns="182843" tIns="91422" rIns="182843" bIns="91422" rtlCol="0">
              <a:spAutoFit/>
            </a:bodyPr>
            <a:lstStyle/>
            <a:p>
              <a:pPr algn="r"/>
              <a:r>
                <a:rPr lang="en-US" sz="2000" dirty="0">
                  <a:cs typeface="Lato Light"/>
                </a:rPr>
                <a:t>Objective Name</a:t>
              </a:r>
            </a:p>
          </p:txBody>
        </p:sp>
        <p:sp>
          <p:nvSpPr>
            <p:cNvPr id="30" name="TextBox 98"/>
            <p:cNvSpPr txBox="1"/>
            <p:nvPr/>
          </p:nvSpPr>
          <p:spPr>
            <a:xfrm>
              <a:off x="1778513" y="10441793"/>
              <a:ext cx="4835293" cy="1037773"/>
            </a:xfrm>
            <a:prstGeom prst="rect">
              <a:avLst/>
            </a:prstGeom>
            <a:noFill/>
          </p:spPr>
          <p:txBody>
            <a:bodyPr wrap="square" lIns="182843" tIns="91422" rIns="182843" bIns="91422" rtlCol="0">
              <a:spAutoFit/>
            </a:bodyPr>
            <a:lstStyle/>
            <a:p>
              <a:pPr algn="r"/>
              <a:r>
                <a:rPr lang="en-US" sz="2000" dirty="0">
                  <a:cs typeface="Lato Light"/>
                </a:rPr>
                <a:t>Objective Name</a:t>
              </a:r>
            </a:p>
          </p:txBody>
        </p:sp>
        <p:sp>
          <p:nvSpPr>
            <p:cNvPr id="31" name="Rectangle 30"/>
            <p:cNvSpPr/>
            <p:nvPr/>
          </p:nvSpPr>
          <p:spPr>
            <a:xfrm>
              <a:off x="6889192" y="7176947"/>
              <a:ext cx="1570985" cy="15728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cs typeface="Lato Light"/>
              </a:endParaRPr>
            </a:p>
          </p:txBody>
        </p:sp>
        <p:sp>
          <p:nvSpPr>
            <p:cNvPr id="32" name="Rectangle 31"/>
            <p:cNvSpPr/>
            <p:nvPr/>
          </p:nvSpPr>
          <p:spPr>
            <a:xfrm>
              <a:off x="6888027" y="10129487"/>
              <a:ext cx="1570985" cy="15728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chemeClr val="tx1"/>
                </a:solidFill>
                <a:cs typeface="Lato Light"/>
              </a:endParaRPr>
            </a:p>
          </p:txBody>
        </p:sp>
        <p:grpSp>
          <p:nvGrpSpPr>
            <p:cNvPr id="33" name="Group 23"/>
            <p:cNvGrpSpPr/>
            <p:nvPr/>
          </p:nvGrpSpPr>
          <p:grpSpPr>
            <a:xfrm>
              <a:off x="10070537" y="6053567"/>
              <a:ext cx="5533238" cy="4265690"/>
              <a:chOff x="10070537" y="3323510"/>
              <a:chExt cx="5533238" cy="4265690"/>
            </a:xfrm>
          </p:grpSpPr>
          <p:grpSp>
            <p:nvGrpSpPr>
              <p:cNvPr id="34" name="Group 62"/>
              <p:cNvGrpSpPr/>
              <p:nvPr/>
            </p:nvGrpSpPr>
            <p:grpSpPr>
              <a:xfrm>
                <a:off x="10070537" y="3323510"/>
                <a:ext cx="4265896" cy="4265690"/>
                <a:chOff x="10070537" y="3323510"/>
                <a:chExt cx="4265896" cy="4265690"/>
              </a:xfrm>
            </p:grpSpPr>
            <p:sp>
              <p:nvSpPr>
                <p:cNvPr id="42" name="Freeform 13"/>
                <p:cNvSpPr>
                  <a:spLocks noChangeArrowheads="1"/>
                </p:cNvSpPr>
                <p:nvPr/>
              </p:nvSpPr>
              <p:spPr bwMode="auto">
                <a:xfrm>
                  <a:off x="10070537" y="3323510"/>
                  <a:ext cx="4265896" cy="4265690"/>
                </a:xfrm>
                <a:custGeom>
                  <a:avLst/>
                  <a:gdLst>
                    <a:gd name="G0" fmla="+- 1 0 0"/>
                    <a:gd name="G1" fmla="+- 1 0 0"/>
                    <a:gd name="G2" fmla="+- 1 0 0"/>
                    <a:gd name="G3" fmla="+- 1 0 0"/>
                    <a:gd name="G4" fmla="+- 1 0 0"/>
                    <a:gd name="G5" fmla="+- 1 0 0"/>
                    <a:gd name="G6" fmla="+- 3523 0 0"/>
                    <a:gd name="G7" fmla="+- 2269 0 0"/>
                    <a:gd name="G8" fmla="+- 1016 0 0"/>
                    <a:gd name="G9" fmla="+- 1 0 0"/>
                    <a:gd name="G10" fmla="+- 1 0 0"/>
                    <a:gd name="G11" fmla="+- 1 0 0"/>
                    <a:gd name="G12" fmla="+- 1 0 0"/>
                    <a:gd name="G13" fmla="+- 1 0 0"/>
                    <a:gd name="T0" fmla="*/ 1634765 w 4540"/>
                    <a:gd name="T1" fmla="*/ 817202 h 4540"/>
                    <a:gd name="T2" fmla="*/ 1634765 w 4540"/>
                    <a:gd name="T3" fmla="*/ 817202 h 4540"/>
                    <a:gd name="T4" fmla="*/ 817563 w 4540"/>
                    <a:gd name="T5" fmla="*/ 1634765 h 4540"/>
                    <a:gd name="T6" fmla="*/ 0 w 4540"/>
                    <a:gd name="T7" fmla="*/ 817202 h 4540"/>
                    <a:gd name="T8" fmla="*/ 817563 w 4540"/>
                    <a:gd name="T9" fmla="*/ 0 h 4540"/>
                    <a:gd name="T10" fmla="*/ 1634765 w 4540"/>
                    <a:gd name="T11" fmla="*/ 817202 h 4540"/>
                  </a:gdLst>
                  <a:ahLst/>
                  <a:cxnLst>
                    <a:cxn ang="0">
                      <a:pos x="T0" y="T1"/>
                    </a:cxn>
                    <a:cxn ang="0">
                      <a:pos x="T2" y="T3"/>
                    </a:cxn>
                    <a:cxn ang="0">
                      <a:pos x="T4" y="T5"/>
                    </a:cxn>
                    <a:cxn ang="0">
                      <a:pos x="T6" y="T7"/>
                    </a:cxn>
                    <a:cxn ang="0">
                      <a:pos x="T8" y="T9"/>
                    </a:cxn>
                    <a:cxn ang="0">
                      <a:pos x="T10" y="T11"/>
                    </a:cxn>
                  </a:cxnLst>
                  <a:rect l="0" t="0" r="r" b="b"/>
                  <a:pathLst>
                    <a:path w="4540" h="4540">
                      <a:moveTo>
                        <a:pt x="4539" y="2269"/>
                      </a:moveTo>
                      <a:lnTo>
                        <a:pt x="4539" y="2269"/>
                      </a:lnTo>
                      <a:cubicBezTo>
                        <a:pt x="4539" y="3523"/>
                        <a:pt x="3523" y="4539"/>
                        <a:pt x="2270" y="4539"/>
                      </a:cubicBezTo>
                      <a:cubicBezTo>
                        <a:pt x="1016" y="4539"/>
                        <a:pt x="0" y="3523"/>
                        <a:pt x="0" y="2269"/>
                      </a:cubicBezTo>
                      <a:cubicBezTo>
                        <a:pt x="0" y="1016"/>
                        <a:pt x="1016" y="0"/>
                        <a:pt x="2270" y="0"/>
                      </a:cubicBezTo>
                      <a:cubicBezTo>
                        <a:pt x="3523" y="0"/>
                        <a:pt x="4539" y="1016"/>
                        <a:pt x="4539" y="2269"/>
                      </a:cubicBezTo>
                    </a:path>
                  </a:pathLst>
                </a:custGeom>
                <a:solidFill>
                  <a:schemeClr val="accent2"/>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sp>
              <p:nvSpPr>
                <p:cNvPr id="43" name="Freeform 14"/>
                <p:cNvSpPr>
                  <a:spLocks noChangeArrowheads="1"/>
                </p:cNvSpPr>
                <p:nvPr/>
              </p:nvSpPr>
              <p:spPr bwMode="auto">
                <a:xfrm>
                  <a:off x="10542684" y="3791492"/>
                  <a:ext cx="3321600" cy="3321439"/>
                </a:xfrm>
                <a:custGeom>
                  <a:avLst/>
                  <a:gdLst>
                    <a:gd name="G0" fmla="+- 1 0 0"/>
                    <a:gd name="G1" fmla="+- 1 0 0"/>
                    <a:gd name="G2" fmla="+- 1 0 0"/>
                    <a:gd name="G3" fmla="+- 1 0 0"/>
                    <a:gd name="G4" fmla="+- 1 0 0"/>
                    <a:gd name="G5" fmla="+- 1 0 0"/>
                    <a:gd name="G6" fmla="+- 2745 0 0"/>
                    <a:gd name="G7" fmla="+- 1768 0 0"/>
                    <a:gd name="G8" fmla="+- 792 0 0"/>
                    <a:gd name="G9" fmla="+- 1 0 0"/>
                    <a:gd name="G10" fmla="+- 1 0 0"/>
                    <a:gd name="G11" fmla="+- 1 0 0"/>
                    <a:gd name="G12" fmla="+- 1 0 0"/>
                    <a:gd name="G13" fmla="+- 1 0 0"/>
                    <a:gd name="T0" fmla="*/ 1272815 w 3538"/>
                    <a:gd name="T1" fmla="*/ 636228 h 3538"/>
                    <a:gd name="T2" fmla="*/ 1272815 w 3538"/>
                    <a:gd name="T3" fmla="*/ 636228 h 3538"/>
                    <a:gd name="T4" fmla="*/ 636588 w 3538"/>
                    <a:gd name="T5" fmla="*/ 1272815 h 3538"/>
                    <a:gd name="T6" fmla="*/ 0 w 3538"/>
                    <a:gd name="T7" fmla="*/ 636228 h 3538"/>
                    <a:gd name="T8" fmla="*/ 636588 w 3538"/>
                    <a:gd name="T9" fmla="*/ 0 h 3538"/>
                    <a:gd name="T10" fmla="*/ 1272815 w 3538"/>
                    <a:gd name="T11" fmla="*/ 636228 h 3538"/>
                  </a:gdLst>
                  <a:ahLst/>
                  <a:cxnLst>
                    <a:cxn ang="0">
                      <a:pos x="T0" y="T1"/>
                    </a:cxn>
                    <a:cxn ang="0">
                      <a:pos x="T2" y="T3"/>
                    </a:cxn>
                    <a:cxn ang="0">
                      <a:pos x="T4" y="T5"/>
                    </a:cxn>
                    <a:cxn ang="0">
                      <a:pos x="T6" y="T7"/>
                    </a:cxn>
                    <a:cxn ang="0">
                      <a:pos x="T8" y="T9"/>
                    </a:cxn>
                    <a:cxn ang="0">
                      <a:pos x="T10" y="T11"/>
                    </a:cxn>
                  </a:cxnLst>
                  <a:rect l="0" t="0" r="r" b="b"/>
                  <a:pathLst>
                    <a:path w="3538" h="3538">
                      <a:moveTo>
                        <a:pt x="3537" y="1768"/>
                      </a:moveTo>
                      <a:lnTo>
                        <a:pt x="3537" y="1768"/>
                      </a:lnTo>
                      <a:cubicBezTo>
                        <a:pt x="3537" y="2745"/>
                        <a:pt x="2745" y="3537"/>
                        <a:pt x="1769" y="3537"/>
                      </a:cubicBezTo>
                      <a:cubicBezTo>
                        <a:pt x="792" y="3537"/>
                        <a:pt x="0" y="2745"/>
                        <a:pt x="0" y="1768"/>
                      </a:cubicBezTo>
                      <a:cubicBezTo>
                        <a:pt x="0" y="792"/>
                        <a:pt x="792" y="0"/>
                        <a:pt x="1769" y="0"/>
                      </a:cubicBezTo>
                      <a:cubicBezTo>
                        <a:pt x="2745" y="0"/>
                        <a:pt x="3537" y="792"/>
                        <a:pt x="3537" y="1768"/>
                      </a:cubicBezTo>
                    </a:path>
                  </a:pathLst>
                </a:custGeom>
                <a:solidFill>
                  <a:schemeClr val="accent4"/>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sp>
              <p:nvSpPr>
                <p:cNvPr id="44" name="Freeform 15"/>
                <p:cNvSpPr>
                  <a:spLocks noChangeArrowheads="1"/>
                </p:cNvSpPr>
                <p:nvPr/>
              </p:nvSpPr>
              <p:spPr bwMode="auto">
                <a:xfrm>
                  <a:off x="11010691" y="4263617"/>
                  <a:ext cx="2381445" cy="2381333"/>
                </a:xfrm>
                <a:custGeom>
                  <a:avLst/>
                  <a:gdLst>
                    <a:gd name="G0" fmla="+- 1 0 0"/>
                    <a:gd name="G1" fmla="+- 1 0 0"/>
                    <a:gd name="G2" fmla="+- 1 0 0"/>
                    <a:gd name="G3" fmla="+- 1 0 0"/>
                    <a:gd name="G4" fmla="+- 1 0 0"/>
                    <a:gd name="G5" fmla="+- 1 0 0"/>
                    <a:gd name="G6" fmla="+- 1966 0 0"/>
                    <a:gd name="G7" fmla="+- 1267 0 0"/>
                    <a:gd name="G8" fmla="+- 566 0 0"/>
                    <a:gd name="G9" fmla="+- 1 0 0"/>
                    <a:gd name="G10" fmla="+- 1 0 0"/>
                    <a:gd name="G11" fmla="+- 1 0 0"/>
                    <a:gd name="G12" fmla="+- 1 0 0"/>
                    <a:gd name="G13" fmla="+- 1 0 0"/>
                    <a:gd name="T0" fmla="*/ 912452 w 2536"/>
                    <a:gd name="T1" fmla="*/ 456047 h 2536"/>
                    <a:gd name="T2" fmla="*/ 912452 w 2536"/>
                    <a:gd name="T3" fmla="*/ 456047 h 2536"/>
                    <a:gd name="T4" fmla="*/ 456406 w 2536"/>
                    <a:gd name="T5" fmla="*/ 912453 h 2536"/>
                    <a:gd name="T6" fmla="*/ 0 w 2536"/>
                    <a:gd name="T7" fmla="*/ 456047 h 2536"/>
                    <a:gd name="T8" fmla="*/ 456406 w 2536"/>
                    <a:gd name="T9" fmla="*/ 0 h 2536"/>
                    <a:gd name="T10" fmla="*/ 912452 w 2536"/>
                    <a:gd name="T11" fmla="*/ 456047 h 2536"/>
                  </a:gdLst>
                  <a:ahLst/>
                  <a:cxnLst>
                    <a:cxn ang="0">
                      <a:pos x="T0" y="T1"/>
                    </a:cxn>
                    <a:cxn ang="0">
                      <a:pos x="T2" y="T3"/>
                    </a:cxn>
                    <a:cxn ang="0">
                      <a:pos x="T4" y="T5"/>
                    </a:cxn>
                    <a:cxn ang="0">
                      <a:pos x="T6" y="T7"/>
                    </a:cxn>
                    <a:cxn ang="0">
                      <a:pos x="T8" y="T9"/>
                    </a:cxn>
                    <a:cxn ang="0">
                      <a:pos x="T10" y="T11"/>
                    </a:cxn>
                  </a:cxnLst>
                  <a:rect l="0" t="0" r="r" b="b"/>
                  <a:pathLst>
                    <a:path w="2536" h="2536">
                      <a:moveTo>
                        <a:pt x="2535" y="1267"/>
                      </a:moveTo>
                      <a:lnTo>
                        <a:pt x="2535" y="1267"/>
                      </a:lnTo>
                      <a:cubicBezTo>
                        <a:pt x="2535" y="1966"/>
                        <a:pt x="1969" y="2535"/>
                        <a:pt x="1268" y="2535"/>
                      </a:cubicBezTo>
                      <a:cubicBezTo>
                        <a:pt x="569" y="2535"/>
                        <a:pt x="0" y="1966"/>
                        <a:pt x="0" y="1267"/>
                      </a:cubicBezTo>
                      <a:cubicBezTo>
                        <a:pt x="0" y="566"/>
                        <a:pt x="569" y="0"/>
                        <a:pt x="1268" y="0"/>
                      </a:cubicBezTo>
                      <a:cubicBezTo>
                        <a:pt x="1969" y="0"/>
                        <a:pt x="2535" y="566"/>
                        <a:pt x="2535" y="1267"/>
                      </a:cubicBezTo>
                    </a:path>
                  </a:pathLst>
                </a:custGeom>
                <a:solidFill>
                  <a:schemeClr val="accent3"/>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sp>
              <p:nvSpPr>
                <p:cNvPr id="45" name="Freeform 16"/>
                <p:cNvSpPr>
                  <a:spLocks noChangeArrowheads="1"/>
                </p:cNvSpPr>
                <p:nvPr/>
              </p:nvSpPr>
              <p:spPr bwMode="auto">
                <a:xfrm>
                  <a:off x="11482839" y="4731602"/>
                  <a:ext cx="1441293" cy="1445364"/>
                </a:xfrm>
                <a:custGeom>
                  <a:avLst/>
                  <a:gdLst>
                    <a:gd name="G0" fmla="+- 1 0 0"/>
                    <a:gd name="G1" fmla="+- 1 0 0"/>
                    <a:gd name="G2" fmla="+- 1 0 0"/>
                    <a:gd name="G3" fmla="+- 1 0 0"/>
                    <a:gd name="G4" fmla="+- 1 0 0"/>
                    <a:gd name="G5" fmla="+- 1 0 0"/>
                    <a:gd name="G6" fmla="+- 1193 0 0"/>
                    <a:gd name="G7" fmla="+- 769 0 0"/>
                    <a:gd name="G8" fmla="+- 345 0 0"/>
                    <a:gd name="G9" fmla="+- 1 0 0"/>
                    <a:gd name="G10" fmla="+- 1 0 0"/>
                    <a:gd name="G11" fmla="+- 1 0 0"/>
                    <a:gd name="G12" fmla="+- 1 0 0"/>
                    <a:gd name="G13" fmla="+- 1 0 0"/>
                    <a:gd name="T0" fmla="*/ 552090 w 1534"/>
                    <a:gd name="T1" fmla="*/ 277199 h 1537"/>
                    <a:gd name="T2" fmla="*/ 552090 w 1534"/>
                    <a:gd name="T3" fmla="*/ 277199 h 1537"/>
                    <a:gd name="T4" fmla="*/ 276225 w 1534"/>
                    <a:gd name="T5" fmla="*/ 553677 h 1537"/>
                    <a:gd name="T6" fmla="*/ 0 w 1534"/>
                    <a:gd name="T7" fmla="*/ 277199 h 1537"/>
                    <a:gd name="T8" fmla="*/ 276225 w 1534"/>
                    <a:gd name="T9" fmla="*/ 0 h 1537"/>
                    <a:gd name="T10" fmla="*/ 552090 w 1534"/>
                    <a:gd name="T11" fmla="*/ 277199 h 1537"/>
                  </a:gdLst>
                  <a:ahLst/>
                  <a:cxnLst>
                    <a:cxn ang="0">
                      <a:pos x="T0" y="T1"/>
                    </a:cxn>
                    <a:cxn ang="0">
                      <a:pos x="T2" y="T3"/>
                    </a:cxn>
                    <a:cxn ang="0">
                      <a:pos x="T4" y="T5"/>
                    </a:cxn>
                    <a:cxn ang="0">
                      <a:pos x="T6" y="T7"/>
                    </a:cxn>
                    <a:cxn ang="0">
                      <a:pos x="T8" y="T9"/>
                    </a:cxn>
                    <a:cxn ang="0">
                      <a:pos x="T10" y="T11"/>
                    </a:cxn>
                  </a:cxnLst>
                  <a:rect l="0" t="0" r="r" b="b"/>
                  <a:pathLst>
                    <a:path w="1534" h="1537">
                      <a:moveTo>
                        <a:pt x="1533" y="769"/>
                      </a:moveTo>
                      <a:lnTo>
                        <a:pt x="1533" y="769"/>
                      </a:lnTo>
                      <a:cubicBezTo>
                        <a:pt x="1533" y="1193"/>
                        <a:pt x="1191" y="1536"/>
                        <a:pt x="767" y="1536"/>
                      </a:cubicBezTo>
                      <a:cubicBezTo>
                        <a:pt x="342" y="1536"/>
                        <a:pt x="0" y="1193"/>
                        <a:pt x="0" y="769"/>
                      </a:cubicBezTo>
                      <a:cubicBezTo>
                        <a:pt x="0" y="345"/>
                        <a:pt x="342" y="0"/>
                        <a:pt x="767" y="0"/>
                      </a:cubicBezTo>
                      <a:cubicBezTo>
                        <a:pt x="1191" y="0"/>
                        <a:pt x="1533" y="345"/>
                        <a:pt x="1533" y="769"/>
                      </a:cubicBezTo>
                    </a:path>
                  </a:pathLst>
                </a:custGeom>
                <a:solidFill>
                  <a:schemeClr val="accent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sp>
              <p:nvSpPr>
                <p:cNvPr id="46" name="Freeform 17"/>
                <p:cNvSpPr>
                  <a:spLocks noChangeArrowheads="1"/>
                </p:cNvSpPr>
                <p:nvPr/>
              </p:nvSpPr>
              <p:spPr bwMode="auto">
                <a:xfrm>
                  <a:off x="11950843" y="5199582"/>
                  <a:ext cx="501141" cy="501117"/>
                </a:xfrm>
                <a:custGeom>
                  <a:avLst/>
                  <a:gdLst>
                    <a:gd name="G0" fmla="+- 1 0 0"/>
                    <a:gd name="G1" fmla="+- 1 0 0"/>
                    <a:gd name="G2" fmla="+- 1 0 0"/>
                    <a:gd name="G3" fmla="+- 1 0 0"/>
                    <a:gd name="G4" fmla="*/ 1 0 0"/>
                    <a:gd name="T0" fmla="*/ 534 256 1"/>
                    <a:gd name="T1" fmla="*/ 0 256 1"/>
                    <a:gd name="G5" fmla="+- 0 T0 T1"/>
                    <a:gd name="G6" fmla="cos G4 G5"/>
                    <a:gd name="G7" fmla="+- 1 0 0"/>
                    <a:gd name="G8" fmla="+- 415 0 0"/>
                    <a:gd name="G9" fmla="+- 268 0 0"/>
                    <a:gd name="G10" fmla="+- 121 0 0"/>
                    <a:gd name="G11" fmla="+- 1 0 0"/>
                    <a:gd name="G12" fmla="*/ 1 0 0"/>
                    <a:gd name="G13" fmla="*/ 1 0 0"/>
                    <a:gd name="G14" fmla="cos G12 G13"/>
                    <a:gd name="G15" fmla="+- 1 0 0"/>
                    <a:gd name="G16" fmla="+- 1 0 0"/>
                    <a:gd name="G17" fmla="+- 1 0 0"/>
                    <a:gd name="T2" fmla="*/ 191729 w 535"/>
                    <a:gd name="T3" fmla="*/ 96224 h 535"/>
                    <a:gd name="T4" fmla="*/ 191729 w 535"/>
                    <a:gd name="T5" fmla="*/ 96224 h 535"/>
                    <a:gd name="T6" fmla="*/ 95505 w 535"/>
                    <a:gd name="T7" fmla="*/ 191729 h 535"/>
                    <a:gd name="T8" fmla="*/ 0 w 535"/>
                    <a:gd name="T9" fmla="*/ 96224 h 535"/>
                    <a:gd name="T10" fmla="*/ 95505 w 535"/>
                    <a:gd name="T11" fmla="*/ 0 h 535"/>
                    <a:gd name="T12" fmla="*/ 191729 w 535"/>
                    <a:gd name="T13" fmla="*/ 96224 h 535"/>
                  </a:gdLst>
                  <a:ahLst/>
                  <a:cxnLst>
                    <a:cxn ang="0">
                      <a:pos x="T2" y="T3"/>
                    </a:cxn>
                    <a:cxn ang="0">
                      <a:pos x="T4" y="T5"/>
                    </a:cxn>
                    <a:cxn ang="0">
                      <a:pos x="T6" y="T7"/>
                    </a:cxn>
                    <a:cxn ang="0">
                      <a:pos x="T8" y="T9"/>
                    </a:cxn>
                    <a:cxn ang="0">
                      <a:pos x="T10" y="T11"/>
                    </a:cxn>
                    <a:cxn ang="0">
                      <a:pos x="T12" y="T13"/>
                    </a:cxn>
                  </a:cxnLst>
                  <a:rect l="0" t="0" r="r" b="b"/>
                  <a:pathLst>
                    <a:path w="535" h="535">
                      <a:moveTo>
                        <a:pt x="534" y="268"/>
                      </a:moveTo>
                      <a:lnTo>
                        <a:pt x="534" y="268"/>
                      </a:lnTo>
                      <a:cubicBezTo>
                        <a:pt x="534" y="415"/>
                        <a:pt x="412" y="534"/>
                        <a:pt x="266" y="534"/>
                      </a:cubicBezTo>
                      <a:cubicBezTo>
                        <a:pt x="119" y="534"/>
                        <a:pt x="0" y="415"/>
                        <a:pt x="0" y="268"/>
                      </a:cubicBezTo>
                      <a:cubicBezTo>
                        <a:pt x="0" y="121"/>
                        <a:pt x="119" y="0"/>
                        <a:pt x="266" y="0"/>
                      </a:cubicBezTo>
                      <a:cubicBezTo>
                        <a:pt x="412" y="0"/>
                        <a:pt x="534" y="121"/>
                        <a:pt x="534" y="268"/>
                      </a:cubicBezTo>
                    </a:path>
                  </a:pathLst>
                </a:custGeom>
                <a:solidFill>
                  <a:schemeClr val="accent3"/>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grpSp>
          <p:grpSp>
            <p:nvGrpSpPr>
              <p:cNvPr id="35" name="Group 68"/>
              <p:cNvGrpSpPr/>
              <p:nvPr/>
            </p:nvGrpSpPr>
            <p:grpSpPr>
              <a:xfrm>
                <a:off x="12124791" y="3770786"/>
                <a:ext cx="3478984" cy="1689710"/>
                <a:chOff x="12124791" y="3770786"/>
                <a:chExt cx="3478984" cy="1689710"/>
              </a:xfrm>
            </p:grpSpPr>
            <p:sp>
              <p:nvSpPr>
                <p:cNvPr id="36" name="Freeform 18"/>
                <p:cNvSpPr>
                  <a:spLocks noChangeArrowheads="1"/>
                </p:cNvSpPr>
                <p:nvPr/>
              </p:nvSpPr>
              <p:spPr bwMode="auto">
                <a:xfrm>
                  <a:off x="12124793" y="4118666"/>
                  <a:ext cx="2841169" cy="1341829"/>
                </a:xfrm>
                <a:custGeom>
                  <a:avLst/>
                  <a:gdLst>
                    <a:gd name="G0" fmla="+- 1 0 0"/>
                    <a:gd name="G1" fmla="+- 1 0 0"/>
                    <a:gd name="G2" fmla="+- 1 0 0"/>
                    <a:gd name="G3" fmla="+- 1429 0 0"/>
                    <a:gd name="G4" fmla="+- 1 0 0"/>
                    <a:gd name="T0" fmla="*/ 106633 w 3023"/>
                    <a:gd name="T1" fmla="*/ 407523 h 1430"/>
                    <a:gd name="T2" fmla="*/ 1067050 w 3023"/>
                    <a:gd name="T3" fmla="*/ 0 h 1430"/>
                    <a:gd name="T4" fmla="*/ 1088665 w 3023"/>
                    <a:gd name="T5" fmla="*/ 52154 h 1430"/>
                    <a:gd name="T6" fmla="*/ 0 w 3023"/>
                    <a:gd name="T7" fmla="*/ 513990 h 1430"/>
                    <a:gd name="T8" fmla="*/ 106633 w 3023"/>
                    <a:gd name="T9" fmla="*/ 407523 h 1430"/>
                  </a:gdLst>
                  <a:ahLst/>
                  <a:cxnLst>
                    <a:cxn ang="0">
                      <a:pos x="T0" y="T1"/>
                    </a:cxn>
                    <a:cxn ang="0">
                      <a:pos x="T2" y="T3"/>
                    </a:cxn>
                    <a:cxn ang="0">
                      <a:pos x="T4" y="T5"/>
                    </a:cxn>
                    <a:cxn ang="0">
                      <a:pos x="T6" y="T7"/>
                    </a:cxn>
                    <a:cxn ang="0">
                      <a:pos x="T8" y="T9"/>
                    </a:cxn>
                  </a:cxnLst>
                  <a:rect l="0" t="0" r="r" b="b"/>
                  <a:pathLst>
                    <a:path w="3023" h="1430">
                      <a:moveTo>
                        <a:pt x="296" y="1133"/>
                      </a:moveTo>
                      <a:lnTo>
                        <a:pt x="2962" y="0"/>
                      </a:lnTo>
                      <a:lnTo>
                        <a:pt x="3022" y="145"/>
                      </a:lnTo>
                      <a:lnTo>
                        <a:pt x="0" y="1429"/>
                      </a:lnTo>
                      <a:lnTo>
                        <a:pt x="296" y="1133"/>
                      </a:lnTo>
                    </a:path>
                  </a:pathLst>
                </a:custGeom>
                <a:solidFill>
                  <a:srgbClr val="515D5D"/>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sp>
              <p:nvSpPr>
                <p:cNvPr id="37" name="Freeform 19"/>
                <p:cNvSpPr>
                  <a:spLocks noChangeArrowheads="1"/>
                </p:cNvSpPr>
                <p:nvPr/>
              </p:nvSpPr>
              <p:spPr bwMode="auto">
                <a:xfrm>
                  <a:off x="12124791" y="4255333"/>
                  <a:ext cx="2899153" cy="1205163"/>
                </a:xfrm>
                <a:custGeom>
                  <a:avLst/>
                  <a:gdLst>
                    <a:gd name="G0" fmla="+- 1 0 0"/>
                    <a:gd name="G1" fmla="*/ 1 0 0"/>
                    <a:gd name="G2" fmla="+- 1 0 0"/>
                    <a:gd name="G3" fmla="+- 1284 0 0"/>
                    <a:gd name="G4" fmla="+- 1 0 0"/>
                    <a:gd name="T0" fmla="*/ 150879 w 3086"/>
                    <a:gd name="T1" fmla="*/ 459087 h 1285"/>
                    <a:gd name="T2" fmla="*/ 1110890 w 3086"/>
                    <a:gd name="T3" fmla="*/ 51769 h 1285"/>
                    <a:gd name="T4" fmla="*/ 1088204 w 3086"/>
                    <a:gd name="T5" fmla="*/ 0 h 1285"/>
                    <a:gd name="T6" fmla="*/ 0 w 3086"/>
                    <a:gd name="T7" fmla="*/ 461603 h 1285"/>
                    <a:gd name="T8" fmla="*/ 150879 w 3086"/>
                    <a:gd name="T9" fmla="*/ 459087 h 1285"/>
                  </a:gdLst>
                  <a:ahLst/>
                  <a:cxnLst>
                    <a:cxn ang="0">
                      <a:pos x="T0" y="T1"/>
                    </a:cxn>
                    <a:cxn ang="0">
                      <a:pos x="T2" y="T3"/>
                    </a:cxn>
                    <a:cxn ang="0">
                      <a:pos x="T4" y="T5"/>
                    </a:cxn>
                    <a:cxn ang="0">
                      <a:pos x="T6" y="T7"/>
                    </a:cxn>
                    <a:cxn ang="0">
                      <a:pos x="T8" y="T9"/>
                    </a:cxn>
                  </a:cxnLst>
                  <a:rect l="0" t="0" r="r" b="b"/>
                  <a:pathLst>
                    <a:path w="3086" h="1285">
                      <a:moveTo>
                        <a:pt x="419" y="1277"/>
                      </a:moveTo>
                      <a:lnTo>
                        <a:pt x="3085" y="144"/>
                      </a:lnTo>
                      <a:lnTo>
                        <a:pt x="3022" y="0"/>
                      </a:lnTo>
                      <a:lnTo>
                        <a:pt x="0" y="1284"/>
                      </a:lnTo>
                      <a:lnTo>
                        <a:pt x="419" y="1277"/>
                      </a:lnTo>
                    </a:path>
                  </a:pathLst>
                </a:custGeom>
                <a:solidFill>
                  <a:srgbClr val="828286"/>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sp>
              <p:nvSpPr>
                <p:cNvPr id="38" name="Freeform 20"/>
                <p:cNvSpPr>
                  <a:spLocks noChangeArrowheads="1"/>
                </p:cNvSpPr>
                <p:nvPr/>
              </p:nvSpPr>
              <p:spPr bwMode="auto">
                <a:xfrm>
                  <a:off x="12157926" y="4097957"/>
                  <a:ext cx="2841169" cy="1341829"/>
                </a:xfrm>
                <a:custGeom>
                  <a:avLst/>
                  <a:gdLst>
                    <a:gd name="G0" fmla="+- 1 0 0"/>
                    <a:gd name="G1" fmla="+- 1 0 0"/>
                    <a:gd name="G2" fmla="+- 1 0 0"/>
                    <a:gd name="G3" fmla="+- 1429 0 0"/>
                    <a:gd name="G4" fmla="+- 1 0 0"/>
                    <a:gd name="T0" fmla="*/ 106527 w 3026"/>
                    <a:gd name="T1" fmla="*/ 407523 h 1430"/>
                    <a:gd name="T2" fmla="*/ 1066712 w 3026"/>
                    <a:gd name="T3" fmla="*/ 0 h 1430"/>
                    <a:gd name="T4" fmla="*/ 1088665 w 3026"/>
                    <a:gd name="T5" fmla="*/ 51795 h 1430"/>
                    <a:gd name="T6" fmla="*/ 0 w 3026"/>
                    <a:gd name="T7" fmla="*/ 513990 h 1430"/>
                    <a:gd name="T8" fmla="*/ 106527 w 3026"/>
                    <a:gd name="T9" fmla="*/ 407523 h 1430"/>
                  </a:gdLst>
                  <a:ahLst/>
                  <a:cxnLst>
                    <a:cxn ang="0">
                      <a:pos x="T0" y="T1"/>
                    </a:cxn>
                    <a:cxn ang="0">
                      <a:pos x="T2" y="T3"/>
                    </a:cxn>
                    <a:cxn ang="0">
                      <a:pos x="T4" y="T5"/>
                    </a:cxn>
                    <a:cxn ang="0">
                      <a:pos x="T6" y="T7"/>
                    </a:cxn>
                    <a:cxn ang="0">
                      <a:pos x="T8" y="T9"/>
                    </a:cxn>
                  </a:cxnLst>
                  <a:rect l="0" t="0" r="r" b="b"/>
                  <a:pathLst>
                    <a:path w="3026" h="1430">
                      <a:moveTo>
                        <a:pt x="296" y="1133"/>
                      </a:moveTo>
                      <a:lnTo>
                        <a:pt x="2964" y="0"/>
                      </a:lnTo>
                      <a:lnTo>
                        <a:pt x="3025" y="144"/>
                      </a:lnTo>
                      <a:lnTo>
                        <a:pt x="0" y="1429"/>
                      </a:lnTo>
                      <a:lnTo>
                        <a:pt x="296" y="1133"/>
                      </a:lnTo>
                    </a:path>
                  </a:pathLst>
                </a:custGeom>
                <a:solidFill>
                  <a:schemeClr val="bg1">
                    <a:lumMod val="6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sp>
              <p:nvSpPr>
                <p:cNvPr id="39" name="Freeform 21"/>
                <p:cNvSpPr>
                  <a:spLocks noChangeArrowheads="1"/>
                </p:cNvSpPr>
                <p:nvPr/>
              </p:nvSpPr>
              <p:spPr bwMode="auto">
                <a:xfrm>
                  <a:off x="12157924" y="4234626"/>
                  <a:ext cx="2899153" cy="1209302"/>
                </a:xfrm>
                <a:custGeom>
                  <a:avLst/>
                  <a:gdLst>
                    <a:gd name="G0" fmla="+- 1 0 0"/>
                    <a:gd name="G1" fmla="*/ 1 0 0"/>
                    <a:gd name="G2" fmla="+- 1 0 0"/>
                    <a:gd name="G3" fmla="+- 1285 0 0"/>
                    <a:gd name="G4" fmla="+- 1 0 0"/>
                    <a:gd name="T0" fmla="*/ 151093 w 3089"/>
                    <a:gd name="T1" fmla="*/ 460666 h 1286"/>
                    <a:gd name="T2" fmla="*/ 1110890 w 3089"/>
                    <a:gd name="T3" fmla="*/ 52267 h 1286"/>
                    <a:gd name="T4" fmla="*/ 1088226 w 3089"/>
                    <a:gd name="T5" fmla="*/ 0 h 1286"/>
                    <a:gd name="T6" fmla="*/ 0 w 3089"/>
                    <a:gd name="T7" fmla="*/ 463190 h 1286"/>
                    <a:gd name="T8" fmla="*/ 151093 w 3089"/>
                    <a:gd name="T9" fmla="*/ 460666 h 1286"/>
                  </a:gdLst>
                  <a:ahLst/>
                  <a:cxnLst>
                    <a:cxn ang="0">
                      <a:pos x="T0" y="T1"/>
                    </a:cxn>
                    <a:cxn ang="0">
                      <a:pos x="T2" y="T3"/>
                    </a:cxn>
                    <a:cxn ang="0">
                      <a:pos x="T4" y="T5"/>
                    </a:cxn>
                    <a:cxn ang="0">
                      <a:pos x="T6" y="T7"/>
                    </a:cxn>
                    <a:cxn ang="0">
                      <a:pos x="T8" y="T9"/>
                    </a:cxn>
                  </a:cxnLst>
                  <a:rect l="0" t="0" r="r" b="b"/>
                  <a:pathLst>
                    <a:path w="3089" h="1286">
                      <a:moveTo>
                        <a:pt x="420" y="1278"/>
                      </a:moveTo>
                      <a:lnTo>
                        <a:pt x="3088" y="145"/>
                      </a:lnTo>
                      <a:lnTo>
                        <a:pt x="3025" y="0"/>
                      </a:lnTo>
                      <a:lnTo>
                        <a:pt x="0" y="1285"/>
                      </a:lnTo>
                      <a:lnTo>
                        <a:pt x="420" y="1278"/>
                      </a:lnTo>
                    </a:path>
                  </a:pathLst>
                </a:custGeom>
                <a:solidFill>
                  <a:schemeClr val="bg1">
                    <a:lumMod val="50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sp>
              <p:nvSpPr>
                <p:cNvPr id="40" name="Freeform 22"/>
                <p:cNvSpPr>
                  <a:spLocks noChangeArrowheads="1"/>
                </p:cNvSpPr>
                <p:nvPr/>
              </p:nvSpPr>
              <p:spPr bwMode="auto">
                <a:xfrm>
                  <a:off x="14560081" y="3770786"/>
                  <a:ext cx="820046" cy="604652"/>
                </a:xfrm>
                <a:custGeom>
                  <a:avLst/>
                  <a:gdLst>
                    <a:gd name="G0" fmla="+- 643 0 0"/>
                    <a:gd name="G1" fmla="+- 643 0 0"/>
                    <a:gd name="G2" fmla="+- 643 0 0"/>
                    <a:gd name="G3" fmla="+- 1 0 0"/>
                    <a:gd name="G4" fmla="+- 1 0 0"/>
                    <a:gd name="G5" fmla="+- 1 0 0"/>
                    <a:gd name="G6" fmla="+- 1 0 0"/>
                    <a:gd name="G7" fmla="+- 1 0 0"/>
                    <a:gd name="G8" fmla="+- 1 0 0"/>
                    <a:gd name="G9" fmla="+- 1 0 0"/>
                    <a:gd name="G10" fmla="+- 1 0 0"/>
                    <a:gd name="G11" fmla="+- 643 0 0"/>
                    <a:gd name="T0" fmla="*/ 0 w 875"/>
                    <a:gd name="T1" fmla="*/ 231415 h 644"/>
                    <a:gd name="T2" fmla="*/ 0 w 875"/>
                    <a:gd name="T3" fmla="*/ 231415 h 644"/>
                    <a:gd name="T4" fmla="*/ 116390 w 875"/>
                    <a:gd name="T5" fmla="*/ 84936 h 644"/>
                    <a:gd name="T6" fmla="*/ 313966 w 875"/>
                    <a:gd name="T7" fmla="*/ 0 h 644"/>
                    <a:gd name="T8" fmla="*/ 221644 w 875"/>
                    <a:gd name="T9" fmla="*/ 137841 h 644"/>
                    <a:gd name="T10" fmla="*/ 0 w 875"/>
                    <a:gd name="T11" fmla="*/ 231415 h 644"/>
                  </a:gdLst>
                  <a:ahLst/>
                  <a:cxnLst>
                    <a:cxn ang="0">
                      <a:pos x="T0" y="T1"/>
                    </a:cxn>
                    <a:cxn ang="0">
                      <a:pos x="T2" y="T3"/>
                    </a:cxn>
                    <a:cxn ang="0">
                      <a:pos x="T4" y="T5"/>
                    </a:cxn>
                    <a:cxn ang="0">
                      <a:pos x="T6" y="T7"/>
                    </a:cxn>
                    <a:cxn ang="0">
                      <a:pos x="T8" y="T9"/>
                    </a:cxn>
                    <a:cxn ang="0">
                      <a:pos x="T10" y="T11"/>
                    </a:cxn>
                  </a:cxnLst>
                  <a:rect l="0" t="0" r="r" b="b"/>
                  <a:pathLst>
                    <a:path w="875" h="644">
                      <a:moveTo>
                        <a:pt x="0" y="643"/>
                      </a:moveTo>
                      <a:lnTo>
                        <a:pt x="0" y="643"/>
                      </a:lnTo>
                      <a:cubicBezTo>
                        <a:pt x="0" y="643"/>
                        <a:pt x="58" y="347"/>
                        <a:pt x="324" y="236"/>
                      </a:cubicBezTo>
                      <a:cubicBezTo>
                        <a:pt x="589" y="122"/>
                        <a:pt x="874" y="0"/>
                        <a:pt x="874" y="0"/>
                      </a:cubicBezTo>
                      <a:cubicBezTo>
                        <a:pt x="617" y="383"/>
                        <a:pt x="617" y="383"/>
                        <a:pt x="617" y="383"/>
                      </a:cubicBezTo>
                      <a:lnTo>
                        <a:pt x="0" y="643"/>
                      </a:lnTo>
                    </a:path>
                  </a:pathLst>
                </a:custGeom>
                <a:solidFill>
                  <a:schemeClr val="accent1">
                    <a:lumMod val="75000"/>
                  </a:schemeClr>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sp>
              <p:nvSpPr>
                <p:cNvPr id="41" name="Freeform 23"/>
                <p:cNvSpPr>
                  <a:spLocks noChangeArrowheads="1"/>
                </p:cNvSpPr>
                <p:nvPr/>
              </p:nvSpPr>
              <p:spPr bwMode="auto">
                <a:xfrm>
                  <a:off x="14597357" y="4218063"/>
                  <a:ext cx="1006418" cy="401719"/>
                </a:xfrm>
                <a:custGeom>
                  <a:avLst/>
                  <a:gdLst>
                    <a:gd name="G0" fmla="+- 263 0 0"/>
                    <a:gd name="G1" fmla="+- 263 0 0"/>
                    <a:gd name="G2" fmla="+- 263 0 0"/>
                    <a:gd name="G3" fmla="+- 1 0 0"/>
                    <a:gd name="G4" fmla="*/ 1 35987 45568"/>
                    <a:gd name="G5" fmla="*/ 1 35987 55552"/>
                    <a:gd name="G6" fmla="*/ G5 1 180"/>
                    <a:gd name="G7" fmla="*/ G4 1 G6"/>
                    <a:gd name="G8" fmla="+- 1 0 0"/>
                    <a:gd name="G9" fmla="+- 1 0 0"/>
                    <a:gd name="G10" fmla="+- 1 0 0"/>
                    <a:gd name="G11" fmla="+- 1 0 0"/>
                    <a:gd name="G12" fmla="+- 1 0 0"/>
                    <a:gd name="G13" fmla="+- 1 0 0"/>
                    <a:gd name="G14" fmla="+- 263 0 0"/>
                    <a:gd name="T0" fmla="*/ 0 w 1071"/>
                    <a:gd name="T1" fmla="*/ 94844 h 427"/>
                    <a:gd name="T2" fmla="*/ 0 w 1071"/>
                    <a:gd name="T3" fmla="*/ 94844 h 427"/>
                    <a:gd name="T4" fmla="*/ 187298 w 1071"/>
                    <a:gd name="T5" fmla="*/ 113236 h 427"/>
                    <a:gd name="T6" fmla="*/ 385402 w 1071"/>
                    <a:gd name="T7" fmla="*/ 28489 h 427"/>
                    <a:gd name="T8" fmla="*/ 223317 w 1071"/>
                    <a:gd name="T9" fmla="*/ 0 h 427"/>
                    <a:gd name="T10" fmla="*/ 0 w 1071"/>
                    <a:gd name="T11" fmla="*/ 94844 h 427"/>
                  </a:gdLst>
                  <a:ahLst/>
                  <a:cxnLst>
                    <a:cxn ang="0">
                      <a:pos x="T0" y="T1"/>
                    </a:cxn>
                    <a:cxn ang="0">
                      <a:pos x="T2" y="T3"/>
                    </a:cxn>
                    <a:cxn ang="0">
                      <a:pos x="T4" y="T5"/>
                    </a:cxn>
                    <a:cxn ang="0">
                      <a:pos x="T6" y="T7"/>
                    </a:cxn>
                    <a:cxn ang="0">
                      <a:pos x="T8" y="T9"/>
                    </a:cxn>
                    <a:cxn ang="0">
                      <a:pos x="T10" y="T11"/>
                    </a:cxn>
                  </a:cxnLst>
                  <a:rect l="0" t="0" r="r" b="b"/>
                  <a:pathLst>
                    <a:path w="1071" h="427">
                      <a:moveTo>
                        <a:pt x="0" y="263"/>
                      </a:moveTo>
                      <a:lnTo>
                        <a:pt x="0" y="263"/>
                      </a:lnTo>
                      <a:cubicBezTo>
                        <a:pt x="0" y="263"/>
                        <a:pt x="254" y="426"/>
                        <a:pt x="520" y="314"/>
                      </a:cubicBezTo>
                      <a:cubicBezTo>
                        <a:pt x="786" y="200"/>
                        <a:pt x="1070" y="79"/>
                        <a:pt x="1070" y="79"/>
                      </a:cubicBezTo>
                      <a:cubicBezTo>
                        <a:pt x="620" y="0"/>
                        <a:pt x="620" y="0"/>
                        <a:pt x="620" y="0"/>
                      </a:cubicBezTo>
                      <a:lnTo>
                        <a:pt x="0" y="263"/>
                      </a:lnTo>
                    </a:path>
                  </a:pathLst>
                </a:custGeom>
                <a:solidFill>
                  <a:schemeClr val="accent1"/>
                </a:solidFill>
                <a:ln>
                  <a:noFill/>
                </a:ln>
                <a:effectLst/>
                <a:extLs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243756" tIns="121878" rIns="243756" bIns="121878" anchor="ctr"/>
                <a:lstStyle/>
                <a:p>
                  <a:endParaRPr lang="en-US" sz="900" dirty="0">
                    <a:cs typeface="Lato Light"/>
                  </a:endParaRPr>
                </a:p>
              </p:txBody>
            </p:sp>
          </p:grpSp>
        </p:grpSp>
        <p:sp>
          <p:nvSpPr>
            <p:cNvPr id="51" name="Freeform 221"/>
            <p:cNvSpPr>
              <a:spLocks noChangeArrowheads="1"/>
            </p:cNvSpPr>
            <p:nvPr/>
          </p:nvSpPr>
          <p:spPr bwMode="auto">
            <a:xfrm>
              <a:off x="7357469" y="4728285"/>
              <a:ext cx="585880" cy="717779"/>
            </a:xfrm>
            <a:custGeom>
              <a:avLst/>
              <a:gdLst>
                <a:gd name="T0" fmla="*/ 353 w 501"/>
                <a:gd name="T1" fmla="*/ 0 h 619"/>
                <a:gd name="T2" fmla="*/ 353 w 501"/>
                <a:gd name="T3" fmla="*/ 0 h 619"/>
                <a:gd name="T4" fmla="*/ 353 w 501"/>
                <a:gd name="T5" fmla="*/ 0 h 619"/>
                <a:gd name="T6" fmla="*/ 309 w 501"/>
                <a:gd name="T7" fmla="*/ 0 h 619"/>
                <a:gd name="T8" fmla="*/ 73 w 501"/>
                <a:gd name="T9" fmla="*/ 0 h 619"/>
                <a:gd name="T10" fmla="*/ 0 w 501"/>
                <a:gd name="T11" fmla="*/ 74 h 619"/>
                <a:gd name="T12" fmla="*/ 0 w 501"/>
                <a:gd name="T13" fmla="*/ 545 h 619"/>
                <a:gd name="T14" fmla="*/ 73 w 501"/>
                <a:gd name="T15" fmla="*/ 618 h 619"/>
                <a:gd name="T16" fmla="*/ 427 w 501"/>
                <a:gd name="T17" fmla="*/ 618 h 619"/>
                <a:gd name="T18" fmla="*/ 500 w 501"/>
                <a:gd name="T19" fmla="*/ 545 h 619"/>
                <a:gd name="T20" fmla="*/ 500 w 501"/>
                <a:gd name="T21" fmla="*/ 147 h 619"/>
                <a:gd name="T22" fmla="*/ 353 w 501"/>
                <a:gd name="T23" fmla="*/ 0 h 619"/>
                <a:gd name="T24" fmla="*/ 471 w 501"/>
                <a:gd name="T25" fmla="*/ 545 h 619"/>
                <a:gd name="T26" fmla="*/ 471 w 501"/>
                <a:gd name="T27" fmla="*/ 545 h 619"/>
                <a:gd name="T28" fmla="*/ 427 w 501"/>
                <a:gd name="T29" fmla="*/ 589 h 619"/>
                <a:gd name="T30" fmla="*/ 73 w 501"/>
                <a:gd name="T31" fmla="*/ 589 h 619"/>
                <a:gd name="T32" fmla="*/ 29 w 501"/>
                <a:gd name="T33" fmla="*/ 545 h 619"/>
                <a:gd name="T34" fmla="*/ 29 w 501"/>
                <a:gd name="T35" fmla="*/ 74 h 619"/>
                <a:gd name="T36" fmla="*/ 73 w 501"/>
                <a:gd name="T37" fmla="*/ 29 h 619"/>
                <a:gd name="T38" fmla="*/ 309 w 501"/>
                <a:gd name="T39" fmla="*/ 29 h 619"/>
                <a:gd name="T40" fmla="*/ 309 w 501"/>
                <a:gd name="T41" fmla="*/ 118 h 619"/>
                <a:gd name="T42" fmla="*/ 382 w 501"/>
                <a:gd name="T43" fmla="*/ 192 h 619"/>
                <a:gd name="T44" fmla="*/ 471 w 501"/>
                <a:gd name="T45" fmla="*/ 192 h 619"/>
                <a:gd name="T46" fmla="*/ 471 w 501"/>
                <a:gd name="T47" fmla="*/ 545 h 619"/>
                <a:gd name="T48" fmla="*/ 382 w 501"/>
                <a:gd name="T49" fmla="*/ 147 h 619"/>
                <a:gd name="T50" fmla="*/ 382 w 501"/>
                <a:gd name="T51" fmla="*/ 147 h 619"/>
                <a:gd name="T52" fmla="*/ 353 w 501"/>
                <a:gd name="T53" fmla="*/ 118 h 619"/>
                <a:gd name="T54" fmla="*/ 353 w 501"/>
                <a:gd name="T55" fmla="*/ 29 h 619"/>
                <a:gd name="T56" fmla="*/ 471 w 501"/>
                <a:gd name="T57" fmla="*/ 147 h 619"/>
                <a:gd name="T58" fmla="*/ 382 w 501"/>
                <a:gd name="T59" fmla="*/ 147 h 619"/>
                <a:gd name="T60" fmla="*/ 368 w 501"/>
                <a:gd name="T61" fmla="*/ 427 h 619"/>
                <a:gd name="T62" fmla="*/ 368 w 501"/>
                <a:gd name="T63" fmla="*/ 427 h 619"/>
                <a:gd name="T64" fmla="*/ 132 w 501"/>
                <a:gd name="T65" fmla="*/ 427 h 619"/>
                <a:gd name="T66" fmla="*/ 118 w 501"/>
                <a:gd name="T67" fmla="*/ 442 h 619"/>
                <a:gd name="T68" fmla="*/ 132 w 501"/>
                <a:gd name="T69" fmla="*/ 471 h 619"/>
                <a:gd name="T70" fmla="*/ 368 w 501"/>
                <a:gd name="T71" fmla="*/ 471 h 619"/>
                <a:gd name="T72" fmla="*/ 382 w 501"/>
                <a:gd name="T73" fmla="*/ 442 h 619"/>
                <a:gd name="T74" fmla="*/ 368 w 501"/>
                <a:gd name="T75" fmla="*/ 427 h 619"/>
                <a:gd name="T76" fmla="*/ 368 w 501"/>
                <a:gd name="T77" fmla="*/ 309 h 619"/>
                <a:gd name="T78" fmla="*/ 368 w 501"/>
                <a:gd name="T79" fmla="*/ 309 h 619"/>
                <a:gd name="T80" fmla="*/ 132 w 501"/>
                <a:gd name="T81" fmla="*/ 309 h 619"/>
                <a:gd name="T82" fmla="*/ 118 w 501"/>
                <a:gd name="T83" fmla="*/ 324 h 619"/>
                <a:gd name="T84" fmla="*/ 132 w 501"/>
                <a:gd name="T85" fmla="*/ 354 h 619"/>
                <a:gd name="T86" fmla="*/ 368 w 501"/>
                <a:gd name="T87" fmla="*/ 354 h 619"/>
                <a:gd name="T88" fmla="*/ 382 w 501"/>
                <a:gd name="T89" fmla="*/ 324 h 619"/>
                <a:gd name="T90" fmla="*/ 368 w 501"/>
                <a:gd name="T91" fmla="*/ 30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1" h="619">
                  <a:moveTo>
                    <a:pt x="353" y="0"/>
                  </a:moveTo>
                  <a:lnTo>
                    <a:pt x="353" y="0"/>
                  </a:lnTo>
                  <a:lnTo>
                    <a:pt x="353" y="0"/>
                  </a:lnTo>
                  <a:cubicBezTo>
                    <a:pt x="338" y="0"/>
                    <a:pt x="338" y="0"/>
                    <a:pt x="309" y="0"/>
                  </a:cubicBezTo>
                  <a:cubicBezTo>
                    <a:pt x="73" y="0"/>
                    <a:pt x="73" y="0"/>
                    <a:pt x="73" y="0"/>
                  </a:cubicBezTo>
                  <a:cubicBezTo>
                    <a:pt x="29" y="0"/>
                    <a:pt x="0" y="29"/>
                    <a:pt x="0" y="74"/>
                  </a:cubicBezTo>
                  <a:cubicBezTo>
                    <a:pt x="0" y="545"/>
                    <a:pt x="0" y="545"/>
                    <a:pt x="0" y="545"/>
                  </a:cubicBezTo>
                  <a:cubicBezTo>
                    <a:pt x="0" y="589"/>
                    <a:pt x="29" y="618"/>
                    <a:pt x="73" y="618"/>
                  </a:cubicBezTo>
                  <a:cubicBezTo>
                    <a:pt x="427" y="618"/>
                    <a:pt x="427" y="618"/>
                    <a:pt x="427" y="618"/>
                  </a:cubicBezTo>
                  <a:cubicBezTo>
                    <a:pt x="471" y="618"/>
                    <a:pt x="500" y="589"/>
                    <a:pt x="500" y="545"/>
                  </a:cubicBezTo>
                  <a:cubicBezTo>
                    <a:pt x="500" y="147"/>
                    <a:pt x="500" y="147"/>
                    <a:pt x="500" y="147"/>
                  </a:cubicBezTo>
                  <a:lnTo>
                    <a:pt x="353" y="0"/>
                  </a:lnTo>
                  <a:close/>
                  <a:moveTo>
                    <a:pt x="471" y="545"/>
                  </a:moveTo>
                  <a:lnTo>
                    <a:pt x="471" y="545"/>
                  </a:lnTo>
                  <a:cubicBezTo>
                    <a:pt x="471" y="559"/>
                    <a:pt x="441" y="589"/>
                    <a:pt x="427"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309" y="29"/>
                    <a:pt x="309" y="29"/>
                    <a:pt x="309" y="29"/>
                  </a:cubicBezTo>
                  <a:cubicBezTo>
                    <a:pt x="309" y="88"/>
                    <a:pt x="309" y="118"/>
                    <a:pt x="309" y="118"/>
                  </a:cubicBezTo>
                  <a:cubicBezTo>
                    <a:pt x="309" y="162"/>
                    <a:pt x="338" y="192"/>
                    <a:pt x="382" y="192"/>
                  </a:cubicBezTo>
                  <a:cubicBezTo>
                    <a:pt x="382" y="192"/>
                    <a:pt x="427" y="192"/>
                    <a:pt x="471" y="192"/>
                  </a:cubicBezTo>
                  <a:lnTo>
                    <a:pt x="471" y="545"/>
                  </a:lnTo>
                  <a:close/>
                  <a:moveTo>
                    <a:pt x="382" y="147"/>
                  </a:moveTo>
                  <a:lnTo>
                    <a:pt x="382" y="147"/>
                  </a:lnTo>
                  <a:cubicBezTo>
                    <a:pt x="368" y="147"/>
                    <a:pt x="353" y="133"/>
                    <a:pt x="353" y="118"/>
                  </a:cubicBezTo>
                  <a:cubicBezTo>
                    <a:pt x="353" y="118"/>
                    <a:pt x="353" y="88"/>
                    <a:pt x="353" y="29"/>
                  </a:cubicBezTo>
                  <a:cubicBezTo>
                    <a:pt x="471" y="147"/>
                    <a:pt x="471" y="147"/>
                    <a:pt x="471" y="147"/>
                  </a:cubicBezTo>
                  <a:lnTo>
                    <a:pt x="382" y="147"/>
                  </a:lnTo>
                  <a:close/>
                  <a:moveTo>
                    <a:pt x="368" y="427"/>
                  </a:moveTo>
                  <a:lnTo>
                    <a:pt x="368" y="427"/>
                  </a:lnTo>
                  <a:cubicBezTo>
                    <a:pt x="132" y="427"/>
                    <a:pt x="132" y="427"/>
                    <a:pt x="132" y="427"/>
                  </a:cubicBezTo>
                  <a:cubicBezTo>
                    <a:pt x="118" y="427"/>
                    <a:pt x="118" y="442"/>
                    <a:pt x="118" y="442"/>
                  </a:cubicBezTo>
                  <a:cubicBezTo>
                    <a:pt x="118" y="457"/>
                    <a:pt x="118" y="471"/>
                    <a:pt x="132" y="471"/>
                  </a:cubicBezTo>
                  <a:cubicBezTo>
                    <a:pt x="368" y="471"/>
                    <a:pt x="368" y="471"/>
                    <a:pt x="368" y="471"/>
                  </a:cubicBezTo>
                  <a:cubicBezTo>
                    <a:pt x="382" y="471"/>
                    <a:pt x="382" y="457"/>
                    <a:pt x="382" y="442"/>
                  </a:cubicBezTo>
                  <a:cubicBezTo>
                    <a:pt x="382" y="442"/>
                    <a:pt x="382" y="427"/>
                    <a:pt x="368" y="427"/>
                  </a:cubicBezTo>
                  <a:close/>
                  <a:moveTo>
                    <a:pt x="368" y="309"/>
                  </a:moveTo>
                  <a:lnTo>
                    <a:pt x="368" y="309"/>
                  </a:lnTo>
                  <a:cubicBezTo>
                    <a:pt x="132" y="309"/>
                    <a:pt x="132" y="309"/>
                    <a:pt x="132" y="309"/>
                  </a:cubicBezTo>
                  <a:cubicBezTo>
                    <a:pt x="118" y="309"/>
                    <a:pt x="118" y="324"/>
                    <a:pt x="118" y="324"/>
                  </a:cubicBezTo>
                  <a:cubicBezTo>
                    <a:pt x="118" y="339"/>
                    <a:pt x="118" y="354"/>
                    <a:pt x="132" y="354"/>
                  </a:cubicBezTo>
                  <a:cubicBezTo>
                    <a:pt x="368" y="354"/>
                    <a:pt x="368" y="354"/>
                    <a:pt x="368" y="354"/>
                  </a:cubicBezTo>
                  <a:cubicBezTo>
                    <a:pt x="382" y="354"/>
                    <a:pt x="382" y="339"/>
                    <a:pt x="382" y="324"/>
                  </a:cubicBezTo>
                  <a:cubicBezTo>
                    <a:pt x="382" y="324"/>
                    <a:pt x="382" y="309"/>
                    <a:pt x="368" y="309"/>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1" tIns="45716" rIns="91431" bIns="45716" anchor="ctr"/>
            <a:lstStyle/>
            <a:p>
              <a:pPr fontAlgn="auto">
                <a:spcBef>
                  <a:spcPts val="0"/>
                </a:spcBef>
                <a:spcAft>
                  <a:spcPts val="0"/>
                </a:spcAft>
                <a:defRPr/>
              </a:pPr>
              <a:endParaRPr lang="en-US" sz="900">
                <a:ea typeface="+mn-ea"/>
                <a:cs typeface="+mn-cs"/>
              </a:endParaRPr>
            </a:p>
          </p:txBody>
        </p:sp>
        <p:sp>
          <p:nvSpPr>
            <p:cNvPr id="52" name="Freeform 214"/>
            <p:cNvSpPr>
              <a:spLocks noChangeArrowheads="1"/>
            </p:cNvSpPr>
            <p:nvPr/>
          </p:nvSpPr>
          <p:spPr bwMode="auto">
            <a:xfrm>
              <a:off x="7330447" y="7607873"/>
              <a:ext cx="565972" cy="636719"/>
            </a:xfrm>
            <a:custGeom>
              <a:avLst/>
              <a:gdLst>
                <a:gd name="T0" fmla="*/ 412 w 545"/>
                <a:gd name="T1" fmla="*/ 368 h 619"/>
                <a:gd name="T2" fmla="*/ 118 w 545"/>
                <a:gd name="T3" fmla="*/ 383 h 619"/>
                <a:gd name="T4" fmla="*/ 412 w 545"/>
                <a:gd name="T5" fmla="*/ 412 h 619"/>
                <a:gd name="T6" fmla="*/ 412 w 545"/>
                <a:gd name="T7" fmla="*/ 368 h 619"/>
                <a:gd name="T8" fmla="*/ 412 w 545"/>
                <a:gd name="T9" fmla="*/ 471 h 619"/>
                <a:gd name="T10" fmla="*/ 118 w 545"/>
                <a:gd name="T11" fmla="*/ 486 h 619"/>
                <a:gd name="T12" fmla="*/ 412 w 545"/>
                <a:gd name="T13" fmla="*/ 501 h 619"/>
                <a:gd name="T14" fmla="*/ 412 w 545"/>
                <a:gd name="T15" fmla="*/ 471 h 619"/>
                <a:gd name="T16" fmla="*/ 471 w 545"/>
                <a:gd name="T17" fmla="*/ 74 h 619"/>
                <a:gd name="T18" fmla="*/ 412 w 545"/>
                <a:gd name="T19" fmla="*/ 29 h 619"/>
                <a:gd name="T20" fmla="*/ 265 w 545"/>
                <a:gd name="T21" fmla="*/ 0 h 619"/>
                <a:gd name="T22" fmla="*/ 132 w 545"/>
                <a:gd name="T23" fmla="*/ 29 h 619"/>
                <a:gd name="T24" fmla="*/ 73 w 545"/>
                <a:gd name="T25" fmla="*/ 74 h 619"/>
                <a:gd name="T26" fmla="*/ 0 w 545"/>
                <a:gd name="T27" fmla="*/ 545 h 619"/>
                <a:gd name="T28" fmla="*/ 471 w 545"/>
                <a:gd name="T29" fmla="*/ 618 h 619"/>
                <a:gd name="T30" fmla="*/ 544 w 545"/>
                <a:gd name="T31" fmla="*/ 147 h 619"/>
                <a:gd name="T32" fmla="*/ 177 w 545"/>
                <a:gd name="T33" fmla="*/ 74 h 619"/>
                <a:gd name="T34" fmla="*/ 221 w 545"/>
                <a:gd name="T35" fmla="*/ 74 h 619"/>
                <a:gd name="T36" fmla="*/ 324 w 545"/>
                <a:gd name="T37" fmla="*/ 74 h 619"/>
                <a:gd name="T38" fmla="*/ 368 w 545"/>
                <a:gd name="T39" fmla="*/ 147 h 619"/>
                <a:gd name="T40" fmla="*/ 177 w 545"/>
                <a:gd name="T41" fmla="*/ 74 h 619"/>
                <a:gd name="T42" fmla="*/ 500 w 545"/>
                <a:gd name="T43" fmla="*/ 545 h 619"/>
                <a:gd name="T44" fmla="*/ 73 w 545"/>
                <a:gd name="T45" fmla="*/ 589 h 619"/>
                <a:gd name="T46" fmla="*/ 29 w 545"/>
                <a:gd name="T47" fmla="*/ 147 h 619"/>
                <a:gd name="T48" fmla="*/ 132 w 545"/>
                <a:gd name="T49" fmla="*/ 118 h 619"/>
                <a:gd name="T50" fmla="*/ 412 w 545"/>
                <a:gd name="T51" fmla="*/ 192 h 619"/>
                <a:gd name="T52" fmla="*/ 471 w 545"/>
                <a:gd name="T53" fmla="*/ 118 h 619"/>
                <a:gd name="T54" fmla="*/ 500 w 545"/>
                <a:gd name="T55" fmla="*/ 545 h 619"/>
                <a:gd name="T56" fmla="*/ 412 w 545"/>
                <a:gd name="T57" fmla="*/ 265 h 619"/>
                <a:gd name="T58" fmla="*/ 118 w 545"/>
                <a:gd name="T59" fmla="*/ 295 h 619"/>
                <a:gd name="T60" fmla="*/ 412 w 545"/>
                <a:gd name="T61" fmla="*/ 309 h 619"/>
                <a:gd name="T62" fmla="*/ 412 w 545"/>
                <a:gd name="T63" fmla="*/ 26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1" tIns="45716" rIns="91431" bIns="45716" anchor="ctr"/>
            <a:lstStyle/>
            <a:p>
              <a:pPr fontAlgn="auto">
                <a:spcBef>
                  <a:spcPts val="0"/>
                </a:spcBef>
                <a:spcAft>
                  <a:spcPts val="0"/>
                </a:spcAft>
                <a:defRPr/>
              </a:pPr>
              <a:endParaRPr lang="en-US" sz="900">
                <a:ea typeface="+mn-ea"/>
                <a:cs typeface="+mn-cs"/>
              </a:endParaRPr>
            </a:p>
          </p:txBody>
        </p:sp>
        <p:sp>
          <p:nvSpPr>
            <p:cNvPr id="53" name="Freeform 177"/>
            <p:cNvSpPr>
              <a:spLocks noChangeArrowheads="1"/>
            </p:cNvSpPr>
            <p:nvPr/>
          </p:nvSpPr>
          <p:spPr bwMode="auto">
            <a:xfrm>
              <a:off x="7310166" y="10629390"/>
              <a:ext cx="606161" cy="606161"/>
            </a:xfrm>
            <a:custGeom>
              <a:avLst/>
              <a:gdLst>
                <a:gd name="T0" fmla="*/ 633 w 649"/>
                <a:gd name="T1" fmla="*/ 30 h 649"/>
                <a:gd name="T2" fmla="*/ 633 w 649"/>
                <a:gd name="T3" fmla="*/ 30 h 649"/>
                <a:gd name="T4" fmla="*/ 530 w 649"/>
                <a:gd name="T5" fmla="*/ 30 h 649"/>
                <a:gd name="T6" fmla="*/ 412 w 649"/>
                <a:gd name="T7" fmla="*/ 163 h 649"/>
                <a:gd name="T8" fmla="*/ 177 w 649"/>
                <a:gd name="T9" fmla="*/ 74 h 649"/>
                <a:gd name="T10" fmla="*/ 103 w 649"/>
                <a:gd name="T11" fmla="*/ 89 h 649"/>
                <a:gd name="T12" fmla="*/ 103 w 649"/>
                <a:gd name="T13" fmla="*/ 177 h 649"/>
                <a:gd name="T14" fmla="*/ 265 w 649"/>
                <a:gd name="T15" fmla="*/ 310 h 649"/>
                <a:gd name="T16" fmla="*/ 162 w 649"/>
                <a:gd name="T17" fmla="*/ 413 h 649"/>
                <a:gd name="T18" fmla="*/ 59 w 649"/>
                <a:gd name="T19" fmla="*/ 383 h 649"/>
                <a:gd name="T20" fmla="*/ 29 w 649"/>
                <a:gd name="T21" fmla="*/ 398 h 649"/>
                <a:gd name="T22" fmla="*/ 15 w 649"/>
                <a:gd name="T23" fmla="*/ 442 h 649"/>
                <a:gd name="T24" fmla="*/ 132 w 649"/>
                <a:gd name="T25" fmla="*/ 530 h 649"/>
                <a:gd name="T26" fmla="*/ 221 w 649"/>
                <a:gd name="T27" fmla="*/ 634 h 649"/>
                <a:gd name="T28" fmla="*/ 265 w 649"/>
                <a:gd name="T29" fmla="*/ 619 h 649"/>
                <a:gd name="T30" fmla="*/ 265 w 649"/>
                <a:gd name="T31" fmla="*/ 589 h 649"/>
                <a:gd name="T32" fmla="*/ 250 w 649"/>
                <a:gd name="T33" fmla="*/ 501 h 649"/>
                <a:gd name="T34" fmla="*/ 353 w 649"/>
                <a:gd name="T35" fmla="*/ 398 h 649"/>
                <a:gd name="T36" fmla="*/ 486 w 649"/>
                <a:gd name="T37" fmla="*/ 560 h 649"/>
                <a:gd name="T38" fmla="*/ 574 w 649"/>
                <a:gd name="T39" fmla="*/ 560 h 649"/>
                <a:gd name="T40" fmla="*/ 589 w 649"/>
                <a:gd name="T41" fmla="*/ 486 h 649"/>
                <a:gd name="T42" fmla="*/ 500 w 649"/>
                <a:gd name="T43" fmla="*/ 251 h 649"/>
                <a:gd name="T44" fmla="*/ 618 w 649"/>
                <a:gd name="T45" fmla="*/ 118 h 649"/>
                <a:gd name="T46" fmla="*/ 633 w 649"/>
                <a:gd name="T47" fmla="*/ 30 h 649"/>
                <a:gd name="T48" fmla="*/ 603 w 649"/>
                <a:gd name="T49" fmla="*/ 104 h 649"/>
                <a:gd name="T50" fmla="*/ 603 w 649"/>
                <a:gd name="T51" fmla="*/ 104 h 649"/>
                <a:gd name="T52" fmla="*/ 456 w 649"/>
                <a:gd name="T53" fmla="*/ 251 h 649"/>
                <a:gd name="T54" fmla="*/ 545 w 649"/>
                <a:gd name="T55" fmla="*/ 486 h 649"/>
                <a:gd name="T56" fmla="*/ 545 w 649"/>
                <a:gd name="T57" fmla="*/ 530 h 649"/>
                <a:gd name="T58" fmla="*/ 500 w 649"/>
                <a:gd name="T59" fmla="*/ 530 h 649"/>
                <a:gd name="T60" fmla="*/ 368 w 649"/>
                <a:gd name="T61" fmla="*/ 339 h 649"/>
                <a:gd name="T62" fmla="*/ 206 w 649"/>
                <a:gd name="T63" fmla="*/ 486 h 649"/>
                <a:gd name="T64" fmla="*/ 236 w 649"/>
                <a:gd name="T65" fmla="*/ 589 h 649"/>
                <a:gd name="T66" fmla="*/ 162 w 649"/>
                <a:gd name="T67" fmla="*/ 501 h 649"/>
                <a:gd name="T68" fmla="*/ 59 w 649"/>
                <a:gd name="T69" fmla="*/ 427 h 649"/>
                <a:gd name="T70" fmla="*/ 162 w 649"/>
                <a:gd name="T71" fmla="*/ 457 h 649"/>
                <a:gd name="T72" fmla="*/ 324 w 649"/>
                <a:gd name="T73" fmla="*/ 295 h 649"/>
                <a:gd name="T74" fmla="*/ 132 w 649"/>
                <a:gd name="T75" fmla="*/ 147 h 649"/>
                <a:gd name="T76" fmla="*/ 132 w 649"/>
                <a:gd name="T77" fmla="*/ 118 h 649"/>
                <a:gd name="T78" fmla="*/ 177 w 649"/>
                <a:gd name="T79" fmla="*/ 118 h 649"/>
                <a:gd name="T80" fmla="*/ 412 w 649"/>
                <a:gd name="T81" fmla="*/ 206 h 649"/>
                <a:gd name="T82" fmla="*/ 559 w 649"/>
                <a:gd name="T83" fmla="*/ 59 h 649"/>
                <a:gd name="T84" fmla="*/ 603 w 649"/>
                <a:gd name="T85" fmla="*/ 59 h 649"/>
                <a:gd name="T86" fmla="*/ 603 w 649"/>
                <a:gd name="T87" fmla="*/ 104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9" h="649">
                  <a:moveTo>
                    <a:pt x="633" y="30"/>
                  </a:moveTo>
                  <a:lnTo>
                    <a:pt x="633" y="30"/>
                  </a:lnTo>
                  <a:cubicBezTo>
                    <a:pt x="603" y="0"/>
                    <a:pt x="559" y="15"/>
                    <a:pt x="530" y="30"/>
                  </a:cubicBezTo>
                  <a:cubicBezTo>
                    <a:pt x="412" y="163"/>
                    <a:pt x="412" y="163"/>
                    <a:pt x="412" y="163"/>
                  </a:cubicBezTo>
                  <a:cubicBezTo>
                    <a:pt x="177" y="74"/>
                    <a:pt x="177" y="74"/>
                    <a:pt x="177" y="74"/>
                  </a:cubicBezTo>
                  <a:cubicBezTo>
                    <a:pt x="162" y="74"/>
                    <a:pt x="132" y="59"/>
                    <a:pt x="103" y="89"/>
                  </a:cubicBezTo>
                  <a:cubicBezTo>
                    <a:pt x="88" y="104"/>
                    <a:pt x="59" y="133"/>
                    <a:pt x="103" y="177"/>
                  </a:cubicBezTo>
                  <a:cubicBezTo>
                    <a:pt x="265" y="310"/>
                    <a:pt x="265" y="310"/>
                    <a:pt x="265" y="310"/>
                  </a:cubicBezTo>
                  <a:cubicBezTo>
                    <a:pt x="162" y="413"/>
                    <a:pt x="162" y="413"/>
                    <a:pt x="162" y="413"/>
                  </a:cubicBezTo>
                  <a:cubicBezTo>
                    <a:pt x="59" y="383"/>
                    <a:pt x="59" y="383"/>
                    <a:pt x="59" y="383"/>
                  </a:cubicBezTo>
                  <a:cubicBezTo>
                    <a:pt x="44" y="383"/>
                    <a:pt x="44" y="383"/>
                    <a:pt x="29" y="398"/>
                  </a:cubicBezTo>
                  <a:cubicBezTo>
                    <a:pt x="29" y="398"/>
                    <a:pt x="0" y="413"/>
                    <a:pt x="15" y="442"/>
                  </a:cubicBezTo>
                  <a:cubicBezTo>
                    <a:pt x="132" y="530"/>
                    <a:pt x="132" y="530"/>
                    <a:pt x="132" y="530"/>
                  </a:cubicBezTo>
                  <a:cubicBezTo>
                    <a:pt x="221" y="634"/>
                    <a:pt x="221" y="634"/>
                    <a:pt x="221" y="634"/>
                  </a:cubicBezTo>
                  <a:cubicBezTo>
                    <a:pt x="236" y="648"/>
                    <a:pt x="250" y="648"/>
                    <a:pt x="265" y="619"/>
                  </a:cubicBezTo>
                  <a:cubicBezTo>
                    <a:pt x="280" y="619"/>
                    <a:pt x="280" y="604"/>
                    <a:pt x="265" y="589"/>
                  </a:cubicBezTo>
                  <a:cubicBezTo>
                    <a:pt x="250" y="501"/>
                    <a:pt x="250" y="501"/>
                    <a:pt x="250" y="501"/>
                  </a:cubicBezTo>
                  <a:cubicBezTo>
                    <a:pt x="353" y="398"/>
                    <a:pt x="353" y="398"/>
                    <a:pt x="353" y="398"/>
                  </a:cubicBezTo>
                  <a:cubicBezTo>
                    <a:pt x="486" y="560"/>
                    <a:pt x="486" y="560"/>
                    <a:pt x="486" y="560"/>
                  </a:cubicBezTo>
                  <a:cubicBezTo>
                    <a:pt x="530" y="589"/>
                    <a:pt x="559" y="560"/>
                    <a:pt x="574" y="560"/>
                  </a:cubicBezTo>
                  <a:cubicBezTo>
                    <a:pt x="589" y="530"/>
                    <a:pt x="589" y="501"/>
                    <a:pt x="589" y="486"/>
                  </a:cubicBezTo>
                  <a:cubicBezTo>
                    <a:pt x="500" y="251"/>
                    <a:pt x="500" y="251"/>
                    <a:pt x="500" y="251"/>
                  </a:cubicBezTo>
                  <a:cubicBezTo>
                    <a:pt x="618" y="118"/>
                    <a:pt x="618" y="118"/>
                    <a:pt x="618" y="118"/>
                  </a:cubicBezTo>
                  <a:cubicBezTo>
                    <a:pt x="648" y="104"/>
                    <a:pt x="648" y="59"/>
                    <a:pt x="633" y="30"/>
                  </a:cubicBezTo>
                  <a:close/>
                  <a:moveTo>
                    <a:pt x="603" y="104"/>
                  </a:moveTo>
                  <a:lnTo>
                    <a:pt x="603" y="104"/>
                  </a:lnTo>
                  <a:cubicBezTo>
                    <a:pt x="456" y="251"/>
                    <a:pt x="456" y="251"/>
                    <a:pt x="456" y="251"/>
                  </a:cubicBezTo>
                  <a:cubicBezTo>
                    <a:pt x="545" y="486"/>
                    <a:pt x="545" y="486"/>
                    <a:pt x="545" y="486"/>
                  </a:cubicBezTo>
                  <a:cubicBezTo>
                    <a:pt x="545" y="501"/>
                    <a:pt x="545" y="516"/>
                    <a:pt x="545" y="530"/>
                  </a:cubicBezTo>
                  <a:cubicBezTo>
                    <a:pt x="530" y="545"/>
                    <a:pt x="515" y="530"/>
                    <a:pt x="500" y="530"/>
                  </a:cubicBezTo>
                  <a:cubicBezTo>
                    <a:pt x="368" y="339"/>
                    <a:pt x="368" y="339"/>
                    <a:pt x="368" y="339"/>
                  </a:cubicBezTo>
                  <a:cubicBezTo>
                    <a:pt x="206" y="486"/>
                    <a:pt x="206" y="486"/>
                    <a:pt x="206" y="486"/>
                  </a:cubicBezTo>
                  <a:cubicBezTo>
                    <a:pt x="236" y="589"/>
                    <a:pt x="236" y="589"/>
                    <a:pt x="236" y="589"/>
                  </a:cubicBezTo>
                  <a:cubicBezTo>
                    <a:pt x="221" y="589"/>
                    <a:pt x="162" y="501"/>
                    <a:pt x="162" y="501"/>
                  </a:cubicBezTo>
                  <a:cubicBezTo>
                    <a:pt x="162" y="501"/>
                    <a:pt x="73" y="427"/>
                    <a:pt x="59" y="427"/>
                  </a:cubicBezTo>
                  <a:cubicBezTo>
                    <a:pt x="162" y="457"/>
                    <a:pt x="162" y="457"/>
                    <a:pt x="162" y="457"/>
                  </a:cubicBezTo>
                  <a:cubicBezTo>
                    <a:pt x="324" y="295"/>
                    <a:pt x="324" y="295"/>
                    <a:pt x="324" y="295"/>
                  </a:cubicBezTo>
                  <a:cubicBezTo>
                    <a:pt x="132" y="147"/>
                    <a:pt x="132" y="147"/>
                    <a:pt x="132" y="147"/>
                  </a:cubicBezTo>
                  <a:cubicBezTo>
                    <a:pt x="132" y="147"/>
                    <a:pt x="118" y="133"/>
                    <a:pt x="132" y="118"/>
                  </a:cubicBezTo>
                  <a:cubicBezTo>
                    <a:pt x="147" y="118"/>
                    <a:pt x="162" y="118"/>
                    <a:pt x="177" y="118"/>
                  </a:cubicBezTo>
                  <a:cubicBezTo>
                    <a:pt x="412" y="206"/>
                    <a:pt x="412" y="206"/>
                    <a:pt x="412" y="206"/>
                  </a:cubicBezTo>
                  <a:cubicBezTo>
                    <a:pt x="559" y="59"/>
                    <a:pt x="559" y="59"/>
                    <a:pt x="559" y="59"/>
                  </a:cubicBezTo>
                  <a:cubicBezTo>
                    <a:pt x="574" y="45"/>
                    <a:pt x="589" y="45"/>
                    <a:pt x="603" y="59"/>
                  </a:cubicBezTo>
                  <a:cubicBezTo>
                    <a:pt x="603" y="74"/>
                    <a:pt x="618" y="89"/>
                    <a:pt x="603" y="104"/>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1" tIns="45716" rIns="91431" bIns="45716" anchor="ctr"/>
            <a:lstStyle/>
            <a:p>
              <a:pPr fontAlgn="auto">
                <a:spcBef>
                  <a:spcPts val="0"/>
                </a:spcBef>
                <a:spcAft>
                  <a:spcPts val="0"/>
                </a:spcAft>
                <a:defRPr/>
              </a:pPr>
              <a:endParaRPr lang="en-US" sz="900">
                <a:ea typeface="+mn-ea"/>
                <a:cs typeface="+mn-cs"/>
              </a:endParaRPr>
            </a:p>
          </p:txBody>
        </p:sp>
        <p:sp>
          <p:nvSpPr>
            <p:cNvPr id="54" name="Freeform 185"/>
            <p:cNvSpPr>
              <a:spLocks noChangeArrowheads="1"/>
            </p:cNvSpPr>
            <p:nvPr/>
          </p:nvSpPr>
          <p:spPr bwMode="auto">
            <a:xfrm>
              <a:off x="16370432" y="4849624"/>
              <a:ext cx="702204" cy="537155"/>
            </a:xfrm>
            <a:custGeom>
              <a:avLst/>
              <a:gdLst>
                <a:gd name="T0" fmla="*/ 545 w 619"/>
                <a:gd name="T1" fmla="*/ 0 h 472"/>
                <a:gd name="T2" fmla="*/ 545 w 619"/>
                <a:gd name="T3" fmla="*/ 0 h 472"/>
                <a:gd name="T4" fmla="*/ 73 w 619"/>
                <a:gd name="T5" fmla="*/ 0 h 472"/>
                <a:gd name="T6" fmla="*/ 0 w 619"/>
                <a:gd name="T7" fmla="*/ 73 h 472"/>
                <a:gd name="T8" fmla="*/ 0 w 619"/>
                <a:gd name="T9" fmla="*/ 397 h 472"/>
                <a:gd name="T10" fmla="*/ 73 w 619"/>
                <a:gd name="T11" fmla="*/ 471 h 472"/>
                <a:gd name="T12" fmla="*/ 545 w 619"/>
                <a:gd name="T13" fmla="*/ 471 h 472"/>
                <a:gd name="T14" fmla="*/ 618 w 619"/>
                <a:gd name="T15" fmla="*/ 397 h 472"/>
                <a:gd name="T16" fmla="*/ 618 w 619"/>
                <a:gd name="T17" fmla="*/ 73 h 472"/>
                <a:gd name="T18" fmla="*/ 545 w 619"/>
                <a:gd name="T19" fmla="*/ 0 h 472"/>
                <a:gd name="T20" fmla="*/ 559 w 619"/>
                <a:gd name="T21" fmla="*/ 44 h 472"/>
                <a:gd name="T22" fmla="*/ 559 w 619"/>
                <a:gd name="T23" fmla="*/ 44 h 472"/>
                <a:gd name="T24" fmla="*/ 309 w 619"/>
                <a:gd name="T25" fmla="*/ 235 h 472"/>
                <a:gd name="T26" fmla="*/ 59 w 619"/>
                <a:gd name="T27" fmla="*/ 44 h 472"/>
                <a:gd name="T28" fmla="*/ 559 w 619"/>
                <a:gd name="T29" fmla="*/ 44 h 472"/>
                <a:gd name="T30" fmla="*/ 29 w 619"/>
                <a:gd name="T31" fmla="*/ 397 h 472"/>
                <a:gd name="T32" fmla="*/ 29 w 619"/>
                <a:gd name="T33" fmla="*/ 397 h 472"/>
                <a:gd name="T34" fmla="*/ 29 w 619"/>
                <a:gd name="T35" fmla="*/ 73 h 472"/>
                <a:gd name="T36" fmla="*/ 206 w 619"/>
                <a:gd name="T37" fmla="*/ 221 h 472"/>
                <a:gd name="T38" fmla="*/ 29 w 619"/>
                <a:gd name="T39" fmla="*/ 397 h 472"/>
                <a:gd name="T40" fmla="*/ 59 w 619"/>
                <a:gd name="T41" fmla="*/ 427 h 472"/>
                <a:gd name="T42" fmla="*/ 59 w 619"/>
                <a:gd name="T43" fmla="*/ 427 h 472"/>
                <a:gd name="T44" fmla="*/ 236 w 619"/>
                <a:gd name="T45" fmla="*/ 235 h 472"/>
                <a:gd name="T46" fmla="*/ 309 w 619"/>
                <a:gd name="T47" fmla="*/ 294 h 472"/>
                <a:gd name="T48" fmla="*/ 368 w 619"/>
                <a:gd name="T49" fmla="*/ 235 h 472"/>
                <a:gd name="T50" fmla="*/ 559 w 619"/>
                <a:gd name="T51" fmla="*/ 427 h 472"/>
                <a:gd name="T52" fmla="*/ 59 w 619"/>
                <a:gd name="T53" fmla="*/ 427 h 472"/>
                <a:gd name="T54" fmla="*/ 589 w 619"/>
                <a:gd name="T55" fmla="*/ 397 h 472"/>
                <a:gd name="T56" fmla="*/ 589 w 619"/>
                <a:gd name="T57" fmla="*/ 397 h 472"/>
                <a:gd name="T58" fmla="*/ 589 w 619"/>
                <a:gd name="T59" fmla="*/ 397 h 472"/>
                <a:gd name="T60" fmla="*/ 412 w 619"/>
                <a:gd name="T61" fmla="*/ 221 h 472"/>
                <a:gd name="T62" fmla="*/ 589 w 619"/>
                <a:gd name="T63" fmla="*/ 73 h 472"/>
                <a:gd name="T64" fmla="*/ 589 w 619"/>
                <a:gd name="T65" fmla="*/ 397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9" h="472">
                  <a:moveTo>
                    <a:pt x="545" y="0"/>
                  </a:moveTo>
                  <a:lnTo>
                    <a:pt x="545" y="0"/>
                  </a:lnTo>
                  <a:cubicBezTo>
                    <a:pt x="73" y="0"/>
                    <a:pt x="73" y="0"/>
                    <a:pt x="73" y="0"/>
                  </a:cubicBezTo>
                  <a:cubicBezTo>
                    <a:pt x="29" y="0"/>
                    <a:pt x="0" y="30"/>
                    <a:pt x="0" y="73"/>
                  </a:cubicBezTo>
                  <a:cubicBezTo>
                    <a:pt x="0" y="397"/>
                    <a:pt x="0" y="397"/>
                    <a:pt x="0" y="397"/>
                  </a:cubicBezTo>
                  <a:cubicBezTo>
                    <a:pt x="0" y="442"/>
                    <a:pt x="29" y="471"/>
                    <a:pt x="73" y="471"/>
                  </a:cubicBezTo>
                  <a:cubicBezTo>
                    <a:pt x="545" y="471"/>
                    <a:pt x="545" y="471"/>
                    <a:pt x="545" y="471"/>
                  </a:cubicBezTo>
                  <a:cubicBezTo>
                    <a:pt x="589" y="471"/>
                    <a:pt x="618" y="442"/>
                    <a:pt x="618" y="397"/>
                  </a:cubicBezTo>
                  <a:cubicBezTo>
                    <a:pt x="618" y="73"/>
                    <a:pt x="618" y="73"/>
                    <a:pt x="618" y="73"/>
                  </a:cubicBezTo>
                  <a:cubicBezTo>
                    <a:pt x="618" y="30"/>
                    <a:pt x="589" y="0"/>
                    <a:pt x="545" y="0"/>
                  </a:cubicBezTo>
                  <a:close/>
                  <a:moveTo>
                    <a:pt x="559" y="44"/>
                  </a:moveTo>
                  <a:lnTo>
                    <a:pt x="559" y="44"/>
                  </a:lnTo>
                  <a:cubicBezTo>
                    <a:pt x="309" y="235"/>
                    <a:pt x="309" y="235"/>
                    <a:pt x="309" y="235"/>
                  </a:cubicBezTo>
                  <a:cubicBezTo>
                    <a:pt x="59" y="44"/>
                    <a:pt x="59" y="44"/>
                    <a:pt x="59" y="44"/>
                  </a:cubicBezTo>
                  <a:lnTo>
                    <a:pt x="559" y="44"/>
                  </a:lnTo>
                  <a:close/>
                  <a:moveTo>
                    <a:pt x="29" y="397"/>
                  </a:moveTo>
                  <a:lnTo>
                    <a:pt x="29" y="397"/>
                  </a:lnTo>
                  <a:cubicBezTo>
                    <a:pt x="29" y="73"/>
                    <a:pt x="29" y="73"/>
                    <a:pt x="29" y="73"/>
                  </a:cubicBezTo>
                  <a:cubicBezTo>
                    <a:pt x="206" y="221"/>
                    <a:pt x="206" y="221"/>
                    <a:pt x="206" y="221"/>
                  </a:cubicBezTo>
                  <a:cubicBezTo>
                    <a:pt x="29" y="397"/>
                    <a:pt x="29" y="397"/>
                    <a:pt x="29" y="397"/>
                  </a:cubicBezTo>
                  <a:close/>
                  <a:moveTo>
                    <a:pt x="59" y="427"/>
                  </a:moveTo>
                  <a:lnTo>
                    <a:pt x="59" y="427"/>
                  </a:lnTo>
                  <a:cubicBezTo>
                    <a:pt x="236" y="235"/>
                    <a:pt x="236" y="235"/>
                    <a:pt x="236" y="235"/>
                  </a:cubicBezTo>
                  <a:cubicBezTo>
                    <a:pt x="309" y="294"/>
                    <a:pt x="309" y="294"/>
                    <a:pt x="309" y="294"/>
                  </a:cubicBezTo>
                  <a:cubicBezTo>
                    <a:pt x="368" y="235"/>
                    <a:pt x="368" y="235"/>
                    <a:pt x="368" y="235"/>
                  </a:cubicBezTo>
                  <a:cubicBezTo>
                    <a:pt x="559" y="427"/>
                    <a:pt x="559" y="427"/>
                    <a:pt x="559" y="427"/>
                  </a:cubicBezTo>
                  <a:cubicBezTo>
                    <a:pt x="545" y="427"/>
                    <a:pt x="73" y="427"/>
                    <a:pt x="59" y="427"/>
                  </a:cubicBezTo>
                  <a:close/>
                  <a:moveTo>
                    <a:pt x="589" y="397"/>
                  </a:moveTo>
                  <a:lnTo>
                    <a:pt x="589" y="397"/>
                  </a:lnTo>
                  <a:lnTo>
                    <a:pt x="589" y="397"/>
                  </a:lnTo>
                  <a:cubicBezTo>
                    <a:pt x="412" y="221"/>
                    <a:pt x="412" y="221"/>
                    <a:pt x="412" y="221"/>
                  </a:cubicBezTo>
                  <a:cubicBezTo>
                    <a:pt x="589" y="73"/>
                    <a:pt x="589" y="73"/>
                    <a:pt x="589" y="73"/>
                  </a:cubicBezTo>
                  <a:lnTo>
                    <a:pt x="589" y="397"/>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1" tIns="45716" rIns="91431" bIns="45716" anchor="ctr"/>
            <a:lstStyle/>
            <a:p>
              <a:pPr fontAlgn="auto">
                <a:spcBef>
                  <a:spcPts val="0"/>
                </a:spcBef>
                <a:spcAft>
                  <a:spcPts val="0"/>
                </a:spcAft>
                <a:defRPr/>
              </a:pPr>
              <a:endParaRPr lang="en-US" sz="900">
                <a:ea typeface="+mn-ea"/>
                <a:cs typeface="+mn-cs"/>
              </a:endParaRPr>
            </a:p>
          </p:txBody>
        </p:sp>
        <p:sp>
          <p:nvSpPr>
            <p:cNvPr id="55" name="Freeform 183"/>
            <p:cNvSpPr>
              <a:spLocks noChangeArrowheads="1"/>
            </p:cNvSpPr>
            <p:nvPr/>
          </p:nvSpPr>
          <p:spPr bwMode="auto">
            <a:xfrm>
              <a:off x="16367729" y="7564448"/>
              <a:ext cx="749028" cy="730382"/>
            </a:xfrm>
            <a:custGeom>
              <a:avLst/>
              <a:gdLst>
                <a:gd name="T0" fmla="*/ 324 w 634"/>
                <a:gd name="T1" fmla="*/ 0 h 619"/>
                <a:gd name="T2" fmla="*/ 324 w 634"/>
                <a:gd name="T3" fmla="*/ 0 h 619"/>
                <a:gd name="T4" fmla="*/ 0 w 634"/>
                <a:gd name="T5" fmla="*/ 177 h 619"/>
                <a:gd name="T6" fmla="*/ 0 w 634"/>
                <a:gd name="T7" fmla="*/ 545 h 619"/>
                <a:gd name="T8" fmla="*/ 89 w 634"/>
                <a:gd name="T9" fmla="*/ 618 h 619"/>
                <a:gd name="T10" fmla="*/ 560 w 634"/>
                <a:gd name="T11" fmla="*/ 618 h 619"/>
                <a:gd name="T12" fmla="*/ 633 w 634"/>
                <a:gd name="T13" fmla="*/ 545 h 619"/>
                <a:gd name="T14" fmla="*/ 633 w 634"/>
                <a:gd name="T15" fmla="*/ 177 h 619"/>
                <a:gd name="T16" fmla="*/ 324 w 634"/>
                <a:gd name="T17" fmla="*/ 0 h 619"/>
                <a:gd name="T18" fmla="*/ 45 w 634"/>
                <a:gd name="T19" fmla="*/ 545 h 619"/>
                <a:gd name="T20" fmla="*/ 45 w 634"/>
                <a:gd name="T21" fmla="*/ 545 h 619"/>
                <a:gd name="T22" fmla="*/ 45 w 634"/>
                <a:gd name="T23" fmla="*/ 236 h 619"/>
                <a:gd name="T24" fmla="*/ 221 w 634"/>
                <a:gd name="T25" fmla="*/ 383 h 619"/>
                <a:gd name="T26" fmla="*/ 45 w 634"/>
                <a:gd name="T27" fmla="*/ 560 h 619"/>
                <a:gd name="T28" fmla="*/ 45 w 634"/>
                <a:gd name="T29" fmla="*/ 545 h 619"/>
                <a:gd name="T30" fmla="*/ 74 w 634"/>
                <a:gd name="T31" fmla="*/ 589 h 619"/>
                <a:gd name="T32" fmla="*/ 74 w 634"/>
                <a:gd name="T33" fmla="*/ 589 h 619"/>
                <a:gd name="T34" fmla="*/ 251 w 634"/>
                <a:gd name="T35" fmla="*/ 398 h 619"/>
                <a:gd name="T36" fmla="*/ 324 w 634"/>
                <a:gd name="T37" fmla="*/ 442 h 619"/>
                <a:gd name="T38" fmla="*/ 383 w 634"/>
                <a:gd name="T39" fmla="*/ 398 h 619"/>
                <a:gd name="T40" fmla="*/ 560 w 634"/>
                <a:gd name="T41" fmla="*/ 589 h 619"/>
                <a:gd name="T42" fmla="*/ 74 w 634"/>
                <a:gd name="T43" fmla="*/ 589 h 619"/>
                <a:gd name="T44" fmla="*/ 589 w 634"/>
                <a:gd name="T45" fmla="*/ 545 h 619"/>
                <a:gd name="T46" fmla="*/ 589 w 634"/>
                <a:gd name="T47" fmla="*/ 545 h 619"/>
                <a:gd name="T48" fmla="*/ 589 w 634"/>
                <a:gd name="T49" fmla="*/ 560 h 619"/>
                <a:gd name="T50" fmla="*/ 412 w 634"/>
                <a:gd name="T51" fmla="*/ 383 h 619"/>
                <a:gd name="T52" fmla="*/ 589 w 634"/>
                <a:gd name="T53" fmla="*/ 236 h 619"/>
                <a:gd name="T54" fmla="*/ 589 w 634"/>
                <a:gd name="T55" fmla="*/ 545 h 619"/>
                <a:gd name="T56" fmla="*/ 324 w 634"/>
                <a:gd name="T57" fmla="*/ 398 h 619"/>
                <a:gd name="T58" fmla="*/ 324 w 634"/>
                <a:gd name="T59" fmla="*/ 398 h 619"/>
                <a:gd name="T60" fmla="*/ 45 w 634"/>
                <a:gd name="T61" fmla="*/ 192 h 619"/>
                <a:gd name="T62" fmla="*/ 324 w 634"/>
                <a:gd name="T63" fmla="*/ 45 h 619"/>
                <a:gd name="T64" fmla="*/ 589 w 634"/>
                <a:gd name="T65" fmla="*/ 192 h 619"/>
                <a:gd name="T66" fmla="*/ 324 w 634"/>
                <a:gd name="T67" fmla="*/ 398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4" h="619">
                  <a:moveTo>
                    <a:pt x="324" y="0"/>
                  </a:moveTo>
                  <a:lnTo>
                    <a:pt x="324" y="0"/>
                  </a:lnTo>
                  <a:cubicBezTo>
                    <a:pt x="0" y="177"/>
                    <a:pt x="0" y="177"/>
                    <a:pt x="0" y="177"/>
                  </a:cubicBezTo>
                  <a:cubicBezTo>
                    <a:pt x="0" y="221"/>
                    <a:pt x="0" y="545"/>
                    <a:pt x="0" y="545"/>
                  </a:cubicBezTo>
                  <a:cubicBezTo>
                    <a:pt x="0" y="589"/>
                    <a:pt x="45" y="618"/>
                    <a:pt x="89" y="618"/>
                  </a:cubicBezTo>
                  <a:cubicBezTo>
                    <a:pt x="560" y="618"/>
                    <a:pt x="560" y="618"/>
                    <a:pt x="560" y="618"/>
                  </a:cubicBezTo>
                  <a:cubicBezTo>
                    <a:pt x="604" y="618"/>
                    <a:pt x="633" y="589"/>
                    <a:pt x="633" y="545"/>
                  </a:cubicBezTo>
                  <a:cubicBezTo>
                    <a:pt x="633" y="545"/>
                    <a:pt x="633" y="221"/>
                    <a:pt x="633" y="177"/>
                  </a:cubicBezTo>
                  <a:lnTo>
                    <a:pt x="324" y="0"/>
                  </a:lnTo>
                  <a:close/>
                  <a:moveTo>
                    <a:pt x="45" y="545"/>
                  </a:moveTo>
                  <a:lnTo>
                    <a:pt x="45" y="545"/>
                  </a:lnTo>
                  <a:cubicBezTo>
                    <a:pt x="45" y="236"/>
                    <a:pt x="45" y="236"/>
                    <a:pt x="45" y="236"/>
                  </a:cubicBezTo>
                  <a:cubicBezTo>
                    <a:pt x="221" y="383"/>
                    <a:pt x="221" y="383"/>
                    <a:pt x="221" y="383"/>
                  </a:cubicBezTo>
                  <a:cubicBezTo>
                    <a:pt x="45" y="560"/>
                    <a:pt x="45" y="560"/>
                    <a:pt x="45" y="560"/>
                  </a:cubicBezTo>
                  <a:lnTo>
                    <a:pt x="45" y="545"/>
                  </a:lnTo>
                  <a:close/>
                  <a:moveTo>
                    <a:pt x="74" y="589"/>
                  </a:moveTo>
                  <a:lnTo>
                    <a:pt x="74" y="589"/>
                  </a:lnTo>
                  <a:cubicBezTo>
                    <a:pt x="251" y="398"/>
                    <a:pt x="251" y="398"/>
                    <a:pt x="251" y="398"/>
                  </a:cubicBezTo>
                  <a:cubicBezTo>
                    <a:pt x="324" y="442"/>
                    <a:pt x="324" y="442"/>
                    <a:pt x="324" y="442"/>
                  </a:cubicBezTo>
                  <a:cubicBezTo>
                    <a:pt x="383" y="398"/>
                    <a:pt x="383" y="398"/>
                    <a:pt x="383" y="398"/>
                  </a:cubicBezTo>
                  <a:cubicBezTo>
                    <a:pt x="560" y="589"/>
                    <a:pt x="560" y="589"/>
                    <a:pt x="560" y="589"/>
                  </a:cubicBezTo>
                  <a:lnTo>
                    <a:pt x="74" y="589"/>
                  </a:lnTo>
                  <a:close/>
                  <a:moveTo>
                    <a:pt x="589" y="545"/>
                  </a:moveTo>
                  <a:lnTo>
                    <a:pt x="589" y="545"/>
                  </a:lnTo>
                  <a:lnTo>
                    <a:pt x="589" y="560"/>
                  </a:lnTo>
                  <a:cubicBezTo>
                    <a:pt x="412" y="383"/>
                    <a:pt x="412" y="383"/>
                    <a:pt x="412" y="383"/>
                  </a:cubicBezTo>
                  <a:cubicBezTo>
                    <a:pt x="589" y="236"/>
                    <a:pt x="589" y="236"/>
                    <a:pt x="589" y="236"/>
                  </a:cubicBezTo>
                  <a:lnTo>
                    <a:pt x="589" y="545"/>
                  </a:lnTo>
                  <a:close/>
                  <a:moveTo>
                    <a:pt x="324" y="398"/>
                  </a:moveTo>
                  <a:lnTo>
                    <a:pt x="324" y="398"/>
                  </a:lnTo>
                  <a:cubicBezTo>
                    <a:pt x="45" y="192"/>
                    <a:pt x="45" y="192"/>
                    <a:pt x="45" y="192"/>
                  </a:cubicBezTo>
                  <a:cubicBezTo>
                    <a:pt x="324" y="45"/>
                    <a:pt x="324" y="45"/>
                    <a:pt x="324" y="45"/>
                  </a:cubicBezTo>
                  <a:cubicBezTo>
                    <a:pt x="589" y="192"/>
                    <a:pt x="589" y="192"/>
                    <a:pt x="589" y="192"/>
                  </a:cubicBezTo>
                  <a:lnTo>
                    <a:pt x="324" y="398"/>
                  </a:ln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1" tIns="45716" rIns="91431" bIns="45716" anchor="ctr"/>
            <a:lstStyle/>
            <a:p>
              <a:pPr fontAlgn="auto">
                <a:spcBef>
                  <a:spcPts val="0"/>
                </a:spcBef>
                <a:spcAft>
                  <a:spcPts val="0"/>
                </a:spcAft>
                <a:defRPr/>
              </a:pPr>
              <a:endParaRPr lang="en-US" sz="900">
                <a:ea typeface="+mn-ea"/>
                <a:cs typeface="+mn-cs"/>
              </a:endParaRPr>
            </a:p>
          </p:txBody>
        </p:sp>
        <p:sp>
          <p:nvSpPr>
            <p:cNvPr id="56" name="Freeform 179"/>
            <p:cNvSpPr>
              <a:spLocks noChangeArrowheads="1"/>
            </p:cNvSpPr>
            <p:nvPr/>
          </p:nvSpPr>
          <p:spPr bwMode="auto">
            <a:xfrm>
              <a:off x="16423448" y="10596494"/>
              <a:ext cx="664415" cy="617549"/>
            </a:xfrm>
            <a:custGeom>
              <a:avLst/>
              <a:gdLst>
                <a:gd name="T0" fmla="*/ 589 w 634"/>
                <a:gd name="T1" fmla="*/ 0 h 590"/>
                <a:gd name="T2" fmla="*/ 589 w 634"/>
                <a:gd name="T3" fmla="*/ 0 h 590"/>
                <a:gd name="T4" fmla="*/ 412 w 634"/>
                <a:gd name="T5" fmla="*/ 117 h 590"/>
                <a:gd name="T6" fmla="*/ 162 w 634"/>
                <a:gd name="T7" fmla="*/ 117 h 590"/>
                <a:gd name="T8" fmla="*/ 0 w 634"/>
                <a:gd name="T9" fmla="*/ 265 h 590"/>
                <a:gd name="T10" fmla="*/ 118 w 634"/>
                <a:gd name="T11" fmla="*/ 397 h 590"/>
                <a:gd name="T12" fmla="*/ 118 w 634"/>
                <a:gd name="T13" fmla="*/ 559 h 590"/>
                <a:gd name="T14" fmla="*/ 162 w 634"/>
                <a:gd name="T15" fmla="*/ 589 h 590"/>
                <a:gd name="T16" fmla="*/ 221 w 634"/>
                <a:gd name="T17" fmla="*/ 589 h 590"/>
                <a:gd name="T18" fmla="*/ 265 w 634"/>
                <a:gd name="T19" fmla="*/ 559 h 590"/>
                <a:gd name="T20" fmla="*/ 265 w 634"/>
                <a:gd name="T21" fmla="*/ 397 h 590"/>
                <a:gd name="T22" fmla="*/ 412 w 634"/>
                <a:gd name="T23" fmla="*/ 397 h 590"/>
                <a:gd name="T24" fmla="*/ 589 w 634"/>
                <a:gd name="T25" fmla="*/ 515 h 590"/>
                <a:gd name="T26" fmla="*/ 633 w 634"/>
                <a:gd name="T27" fmla="*/ 471 h 590"/>
                <a:gd name="T28" fmla="*/ 633 w 634"/>
                <a:gd name="T29" fmla="*/ 44 h 590"/>
                <a:gd name="T30" fmla="*/ 589 w 634"/>
                <a:gd name="T31" fmla="*/ 0 h 590"/>
                <a:gd name="T32" fmla="*/ 221 w 634"/>
                <a:gd name="T33" fmla="*/ 530 h 590"/>
                <a:gd name="T34" fmla="*/ 221 w 634"/>
                <a:gd name="T35" fmla="*/ 530 h 590"/>
                <a:gd name="T36" fmla="*/ 207 w 634"/>
                <a:gd name="T37" fmla="*/ 559 h 590"/>
                <a:gd name="T38" fmla="*/ 177 w 634"/>
                <a:gd name="T39" fmla="*/ 559 h 590"/>
                <a:gd name="T40" fmla="*/ 162 w 634"/>
                <a:gd name="T41" fmla="*/ 530 h 590"/>
                <a:gd name="T42" fmla="*/ 162 w 634"/>
                <a:gd name="T43" fmla="*/ 397 h 590"/>
                <a:gd name="T44" fmla="*/ 221 w 634"/>
                <a:gd name="T45" fmla="*/ 397 h 590"/>
                <a:gd name="T46" fmla="*/ 221 w 634"/>
                <a:gd name="T47" fmla="*/ 530 h 590"/>
                <a:gd name="T48" fmla="*/ 324 w 634"/>
                <a:gd name="T49" fmla="*/ 353 h 590"/>
                <a:gd name="T50" fmla="*/ 324 w 634"/>
                <a:gd name="T51" fmla="*/ 353 h 590"/>
                <a:gd name="T52" fmla="*/ 162 w 634"/>
                <a:gd name="T53" fmla="*/ 353 h 590"/>
                <a:gd name="T54" fmla="*/ 44 w 634"/>
                <a:gd name="T55" fmla="*/ 265 h 590"/>
                <a:gd name="T56" fmla="*/ 162 w 634"/>
                <a:gd name="T57" fmla="*/ 162 h 590"/>
                <a:gd name="T58" fmla="*/ 324 w 634"/>
                <a:gd name="T59" fmla="*/ 162 h 590"/>
                <a:gd name="T60" fmla="*/ 324 w 634"/>
                <a:gd name="T61" fmla="*/ 353 h 590"/>
                <a:gd name="T62" fmla="*/ 412 w 634"/>
                <a:gd name="T63" fmla="*/ 353 h 590"/>
                <a:gd name="T64" fmla="*/ 412 w 634"/>
                <a:gd name="T65" fmla="*/ 353 h 590"/>
                <a:gd name="T66" fmla="*/ 354 w 634"/>
                <a:gd name="T67" fmla="*/ 353 h 590"/>
                <a:gd name="T68" fmla="*/ 354 w 634"/>
                <a:gd name="T69" fmla="*/ 162 h 590"/>
                <a:gd name="T70" fmla="*/ 412 w 634"/>
                <a:gd name="T71" fmla="*/ 162 h 590"/>
                <a:gd name="T72" fmla="*/ 412 w 634"/>
                <a:gd name="T73" fmla="*/ 353 h 590"/>
                <a:gd name="T74" fmla="*/ 589 w 634"/>
                <a:gd name="T75" fmla="*/ 471 h 590"/>
                <a:gd name="T76" fmla="*/ 589 w 634"/>
                <a:gd name="T77" fmla="*/ 471 h 590"/>
                <a:gd name="T78" fmla="*/ 457 w 634"/>
                <a:gd name="T79" fmla="*/ 383 h 590"/>
                <a:gd name="T80" fmla="*/ 457 w 634"/>
                <a:gd name="T81" fmla="*/ 147 h 590"/>
                <a:gd name="T82" fmla="*/ 589 w 634"/>
                <a:gd name="T83" fmla="*/ 44 h 590"/>
                <a:gd name="T84" fmla="*/ 589 w 634"/>
                <a:gd name="T85" fmla="*/ 471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34" h="590">
                  <a:moveTo>
                    <a:pt x="589" y="0"/>
                  </a:moveTo>
                  <a:lnTo>
                    <a:pt x="589" y="0"/>
                  </a:lnTo>
                  <a:cubicBezTo>
                    <a:pt x="412" y="117"/>
                    <a:pt x="412" y="117"/>
                    <a:pt x="412" y="117"/>
                  </a:cubicBezTo>
                  <a:cubicBezTo>
                    <a:pt x="162" y="117"/>
                    <a:pt x="162" y="117"/>
                    <a:pt x="162" y="117"/>
                  </a:cubicBezTo>
                  <a:cubicBezTo>
                    <a:pt x="74" y="117"/>
                    <a:pt x="0" y="176"/>
                    <a:pt x="0" y="265"/>
                  </a:cubicBezTo>
                  <a:cubicBezTo>
                    <a:pt x="0" y="338"/>
                    <a:pt x="59" y="383"/>
                    <a:pt x="118" y="397"/>
                  </a:cubicBezTo>
                  <a:lnTo>
                    <a:pt x="118" y="559"/>
                  </a:lnTo>
                  <a:cubicBezTo>
                    <a:pt x="118" y="574"/>
                    <a:pt x="148" y="589"/>
                    <a:pt x="162" y="589"/>
                  </a:cubicBezTo>
                  <a:cubicBezTo>
                    <a:pt x="221" y="589"/>
                    <a:pt x="221" y="589"/>
                    <a:pt x="221" y="589"/>
                  </a:cubicBezTo>
                  <a:cubicBezTo>
                    <a:pt x="236" y="589"/>
                    <a:pt x="265" y="574"/>
                    <a:pt x="265" y="559"/>
                  </a:cubicBezTo>
                  <a:cubicBezTo>
                    <a:pt x="265" y="397"/>
                    <a:pt x="265" y="397"/>
                    <a:pt x="265" y="397"/>
                  </a:cubicBezTo>
                  <a:cubicBezTo>
                    <a:pt x="412" y="397"/>
                    <a:pt x="412" y="397"/>
                    <a:pt x="412" y="397"/>
                  </a:cubicBezTo>
                  <a:cubicBezTo>
                    <a:pt x="589" y="515"/>
                    <a:pt x="589" y="515"/>
                    <a:pt x="589" y="515"/>
                  </a:cubicBezTo>
                  <a:cubicBezTo>
                    <a:pt x="619" y="515"/>
                    <a:pt x="633" y="500"/>
                    <a:pt x="633" y="471"/>
                  </a:cubicBezTo>
                  <a:cubicBezTo>
                    <a:pt x="633" y="44"/>
                    <a:pt x="633" y="44"/>
                    <a:pt x="633" y="44"/>
                  </a:cubicBezTo>
                  <a:cubicBezTo>
                    <a:pt x="633" y="29"/>
                    <a:pt x="619" y="0"/>
                    <a:pt x="589" y="0"/>
                  </a:cubicBezTo>
                  <a:close/>
                  <a:moveTo>
                    <a:pt x="221" y="530"/>
                  </a:moveTo>
                  <a:lnTo>
                    <a:pt x="221" y="530"/>
                  </a:lnTo>
                  <a:cubicBezTo>
                    <a:pt x="221" y="545"/>
                    <a:pt x="207" y="559"/>
                    <a:pt x="207" y="559"/>
                  </a:cubicBezTo>
                  <a:cubicBezTo>
                    <a:pt x="177" y="559"/>
                    <a:pt x="177" y="559"/>
                    <a:pt x="177" y="559"/>
                  </a:cubicBezTo>
                  <a:cubicBezTo>
                    <a:pt x="177" y="559"/>
                    <a:pt x="162" y="545"/>
                    <a:pt x="162" y="530"/>
                  </a:cubicBezTo>
                  <a:cubicBezTo>
                    <a:pt x="162" y="397"/>
                    <a:pt x="162" y="397"/>
                    <a:pt x="162" y="397"/>
                  </a:cubicBezTo>
                  <a:cubicBezTo>
                    <a:pt x="162" y="397"/>
                    <a:pt x="207" y="397"/>
                    <a:pt x="221" y="397"/>
                  </a:cubicBezTo>
                  <a:lnTo>
                    <a:pt x="221" y="530"/>
                  </a:lnTo>
                  <a:close/>
                  <a:moveTo>
                    <a:pt x="324" y="353"/>
                  </a:moveTo>
                  <a:lnTo>
                    <a:pt x="324" y="353"/>
                  </a:lnTo>
                  <a:cubicBezTo>
                    <a:pt x="162" y="353"/>
                    <a:pt x="162" y="353"/>
                    <a:pt x="162" y="353"/>
                  </a:cubicBezTo>
                  <a:cubicBezTo>
                    <a:pt x="118" y="353"/>
                    <a:pt x="44" y="353"/>
                    <a:pt x="44" y="265"/>
                  </a:cubicBezTo>
                  <a:cubicBezTo>
                    <a:pt x="44" y="176"/>
                    <a:pt x="118" y="162"/>
                    <a:pt x="162" y="162"/>
                  </a:cubicBezTo>
                  <a:cubicBezTo>
                    <a:pt x="324" y="162"/>
                    <a:pt x="324" y="162"/>
                    <a:pt x="324" y="162"/>
                  </a:cubicBezTo>
                  <a:lnTo>
                    <a:pt x="324" y="353"/>
                  </a:lnTo>
                  <a:close/>
                  <a:moveTo>
                    <a:pt x="412" y="353"/>
                  </a:moveTo>
                  <a:lnTo>
                    <a:pt x="412" y="353"/>
                  </a:lnTo>
                  <a:cubicBezTo>
                    <a:pt x="354" y="353"/>
                    <a:pt x="354" y="353"/>
                    <a:pt x="354" y="353"/>
                  </a:cubicBezTo>
                  <a:cubicBezTo>
                    <a:pt x="354" y="162"/>
                    <a:pt x="354" y="162"/>
                    <a:pt x="354" y="162"/>
                  </a:cubicBezTo>
                  <a:cubicBezTo>
                    <a:pt x="412" y="162"/>
                    <a:pt x="412" y="162"/>
                    <a:pt x="412" y="162"/>
                  </a:cubicBezTo>
                  <a:cubicBezTo>
                    <a:pt x="412" y="162"/>
                    <a:pt x="412" y="338"/>
                    <a:pt x="412" y="353"/>
                  </a:cubicBezTo>
                  <a:close/>
                  <a:moveTo>
                    <a:pt x="589" y="471"/>
                  </a:moveTo>
                  <a:lnTo>
                    <a:pt x="589" y="471"/>
                  </a:lnTo>
                  <a:cubicBezTo>
                    <a:pt x="457" y="383"/>
                    <a:pt x="457" y="383"/>
                    <a:pt x="457" y="383"/>
                  </a:cubicBezTo>
                  <a:cubicBezTo>
                    <a:pt x="457" y="353"/>
                    <a:pt x="457" y="162"/>
                    <a:pt x="457" y="147"/>
                  </a:cubicBezTo>
                  <a:cubicBezTo>
                    <a:pt x="589" y="44"/>
                    <a:pt x="589" y="44"/>
                    <a:pt x="589" y="44"/>
                  </a:cubicBezTo>
                  <a:cubicBezTo>
                    <a:pt x="589" y="74"/>
                    <a:pt x="589" y="456"/>
                    <a:pt x="589" y="471"/>
                  </a:cubicBezTo>
                  <a:close/>
                </a:path>
              </a:pathLst>
            </a:custGeom>
            <a:solidFill>
              <a:srgbClr val="FFFFFF"/>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91431" tIns="45716" rIns="91431" bIns="45716" anchor="ctr"/>
            <a:lstStyle/>
            <a:p>
              <a:pPr fontAlgn="auto">
                <a:spcBef>
                  <a:spcPts val="0"/>
                </a:spcBef>
                <a:spcAft>
                  <a:spcPts val="0"/>
                </a:spcAft>
                <a:defRPr/>
              </a:pPr>
              <a:endParaRPr lang="en-US" sz="900">
                <a:ea typeface="+mn-ea"/>
                <a:cs typeface="+mn-cs"/>
              </a:endParaRPr>
            </a:p>
          </p:txBody>
        </p:sp>
      </p:grpSp>
    </p:spTree>
    <p:extLst>
      <p:ext uri="{BB962C8B-B14F-4D97-AF65-F5344CB8AC3E}">
        <p14:creationId xmlns:p14="http://schemas.microsoft.com/office/powerpoint/2010/main" val="162910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Idée 3 impression</a:t>
            </a:r>
          </a:p>
        </p:txBody>
      </p:sp>
      <p:sp>
        <p:nvSpPr>
          <p:cNvPr id="3" name="Espace réservé du contenu 2"/>
          <p:cNvSpPr>
            <a:spLocks noGrp="1"/>
          </p:cNvSpPr>
          <p:nvPr>
            <p:ph idx="1"/>
          </p:nvPr>
        </p:nvSpPr>
        <p:spPr/>
        <p:txBody>
          <a:bodyPr/>
          <a:lstStyle/>
          <a:p>
            <a:r>
              <a:rPr lang="fr-FR" dirty="0"/>
              <a:t>Lorem ipsum dolor sit amet, consectetuer adipiscing elit. Maecenas porttitor congue massa. Fusce posuere, magna sed pulvinar ultricies, purus lectus malesuada libero, sit amet commodo magna eros quis urna.</a:t>
            </a:r>
          </a:p>
          <a:p>
            <a:r>
              <a:rPr lang="fr-FR"/>
              <a:t>Nunc </a:t>
            </a:r>
            <a:r>
              <a:rPr lang="fr-FR" dirty="0"/>
              <a:t>viverra imperdiet enim. Fusce est. Vivamus a tellus.</a:t>
            </a:r>
          </a:p>
          <a:p>
            <a:r>
              <a:rPr lang="fr-FR"/>
              <a:t>Pellentesque </a:t>
            </a:r>
            <a:r>
              <a:rPr lang="fr-FR" dirty="0"/>
              <a:t>habitant morbi tristique senectus et netus et malesuada fames ac turpis egestas. Proin pharetra nonummy pede. Mauris et orci.</a:t>
            </a:r>
            <a:endParaRPr lang="fr-FR"/>
          </a:p>
          <a:p>
            <a:endParaRPr lang="fr-FR"/>
          </a:p>
        </p:txBody>
      </p:sp>
      <p:sp>
        <p:nvSpPr>
          <p:cNvPr id="5" name="Espace réservé du texte 4"/>
          <p:cNvSpPr>
            <a:spLocks noGrp="1"/>
          </p:cNvSpPr>
          <p:nvPr>
            <p:ph type="body" sz="quarter" idx="13"/>
          </p:nvPr>
        </p:nvSpPr>
        <p:spPr/>
        <p:txBody>
          <a:bodyPr>
            <a:normAutofit lnSpcReduction="10000"/>
          </a:bodyPr>
          <a:lstStyle/>
          <a:p>
            <a:r>
              <a:rPr lang="fr-FR" dirty="0"/>
              <a:t>Titre section</a:t>
            </a:r>
          </a:p>
        </p:txBody>
      </p:sp>
      <p:pic>
        <p:nvPicPr>
          <p:cNvPr id="7" name="Espace réservé pour une image  6"/>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4843" r="4843"/>
          <a:stretch>
            <a:fillRect/>
          </a:stretch>
        </p:blipFill>
        <p:spPr/>
      </p:pic>
    </p:spTree>
    <p:extLst>
      <p:ext uri="{BB962C8B-B14F-4D97-AF65-F5344CB8AC3E}">
        <p14:creationId xmlns:p14="http://schemas.microsoft.com/office/powerpoint/2010/main" val="19316049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argumentaire</a:t>
            </a:r>
          </a:p>
        </p:txBody>
      </p:sp>
      <p:sp>
        <p:nvSpPr>
          <p:cNvPr id="4" name="Espace réservé du texte 3"/>
          <p:cNvSpPr>
            <a:spLocks noGrp="1"/>
          </p:cNvSpPr>
          <p:nvPr>
            <p:ph type="body" sz="quarter" idx="13"/>
          </p:nvPr>
        </p:nvSpPr>
        <p:spPr/>
        <p:txBody>
          <a:bodyPr>
            <a:normAutofit lnSpcReduction="10000"/>
          </a:bodyPr>
          <a:lstStyle/>
          <a:p>
            <a:r>
              <a:rPr lang="fr-FR" dirty="0"/>
              <a:t>Titre section</a:t>
            </a:r>
          </a:p>
        </p:txBody>
      </p:sp>
      <p:graphicFrame>
        <p:nvGraphicFramePr>
          <p:cNvPr id="5" name="Espace réservé du contenu 8"/>
          <p:cNvGraphicFramePr>
            <a:graphicFrameLocks/>
          </p:cNvGraphicFramePr>
          <p:nvPr/>
        </p:nvGraphicFramePr>
        <p:xfrm>
          <a:off x="838200" y="1700213"/>
          <a:ext cx="10515600" cy="4450080"/>
        </p:xfrm>
        <a:graphic>
          <a:graphicData uri="http://schemas.openxmlformats.org/drawingml/2006/table">
            <a:tbl>
              <a:tblPr firstRow="1" firstCol="1" bandRow="1">
                <a:tableStyleId>{5C22544A-7EE6-4342-B048-85BDC9FD1C3A}</a:tableStyleId>
              </a:tblPr>
              <a:tblGrid>
                <a:gridCol w="2103120">
                  <a:extLst>
                    <a:ext uri="{9D8B030D-6E8A-4147-A177-3AD203B41FA5}">
                      <a16:colId xmlns:a16="http://schemas.microsoft.com/office/drawing/2014/main" val="1712402812"/>
                    </a:ext>
                  </a:extLst>
                </a:gridCol>
                <a:gridCol w="2103120">
                  <a:extLst>
                    <a:ext uri="{9D8B030D-6E8A-4147-A177-3AD203B41FA5}">
                      <a16:colId xmlns:a16="http://schemas.microsoft.com/office/drawing/2014/main" val="1733050813"/>
                    </a:ext>
                  </a:extLst>
                </a:gridCol>
                <a:gridCol w="2103120">
                  <a:extLst>
                    <a:ext uri="{9D8B030D-6E8A-4147-A177-3AD203B41FA5}">
                      <a16:colId xmlns:a16="http://schemas.microsoft.com/office/drawing/2014/main" val="2904613099"/>
                    </a:ext>
                  </a:extLst>
                </a:gridCol>
                <a:gridCol w="2103120">
                  <a:extLst>
                    <a:ext uri="{9D8B030D-6E8A-4147-A177-3AD203B41FA5}">
                      <a16:colId xmlns:a16="http://schemas.microsoft.com/office/drawing/2014/main" val="176933352"/>
                    </a:ext>
                  </a:extLst>
                </a:gridCol>
                <a:gridCol w="2103120">
                  <a:extLst>
                    <a:ext uri="{9D8B030D-6E8A-4147-A177-3AD203B41FA5}">
                      <a16:colId xmlns:a16="http://schemas.microsoft.com/office/drawing/2014/main" val="2458421693"/>
                    </a:ext>
                  </a:extLst>
                </a:gridCol>
              </a:tblGrid>
              <a:tr h="370840">
                <a:tc>
                  <a:txBody>
                    <a:bodyPr/>
                    <a:lstStyle/>
                    <a:p>
                      <a:pPr algn="ctr"/>
                      <a:endParaRPr lang="fr-FR" dirty="0"/>
                    </a:p>
                  </a:txBody>
                  <a:tcPr anchor="ctr"/>
                </a:tc>
                <a:tc>
                  <a:txBody>
                    <a:bodyPr/>
                    <a:lstStyle/>
                    <a:p>
                      <a:pPr algn="ctr"/>
                      <a:r>
                        <a:rPr lang="fr-FR"/>
                        <a:t>Données 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Données 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Données 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Données 4</a:t>
                      </a:r>
                    </a:p>
                  </a:txBody>
                  <a:tcPr anchor="ctr"/>
                </a:tc>
                <a:extLst>
                  <a:ext uri="{0D108BD9-81ED-4DB2-BD59-A6C34878D82A}">
                    <a16:rowId xmlns:a16="http://schemas.microsoft.com/office/drawing/2014/main" val="1859119294"/>
                  </a:ext>
                </a:extLst>
              </a:tr>
              <a:tr h="370840">
                <a:tc>
                  <a:txBody>
                    <a:bodyPr/>
                    <a:lstStyle/>
                    <a:p>
                      <a:pPr algn="ctr"/>
                      <a:r>
                        <a:rPr lang="fr-FR"/>
                        <a:t>Élément 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311631998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228149266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157964914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4</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383181122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155934946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405569094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246627359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328919327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246833283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10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87101486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11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2373737599"/>
                  </a:ext>
                </a:extLst>
              </a:tr>
            </a:tbl>
          </a:graphicData>
        </a:graphic>
      </p:graphicFrame>
    </p:spTree>
    <p:extLst>
      <p:ext uri="{BB962C8B-B14F-4D97-AF65-F5344CB8AC3E}">
        <p14:creationId xmlns:p14="http://schemas.microsoft.com/office/powerpoint/2010/main" val="289498928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Idée clé 3 projection</a:t>
            </a:r>
          </a:p>
        </p:txBody>
      </p:sp>
      <p:sp>
        <p:nvSpPr>
          <p:cNvPr id="3" name="Espace réservé du contenu 2"/>
          <p:cNvSpPr>
            <a:spLocks noGrp="1"/>
          </p:cNvSpPr>
          <p:nvPr>
            <p:ph idx="1"/>
          </p:nvPr>
        </p:nvSpPr>
        <p:spPr/>
        <p:txBody>
          <a:bodyPr>
            <a:normAutofit/>
          </a:bodyPr>
          <a:lstStyle/>
          <a:p>
            <a:r>
              <a:rPr lang="fr-FR" dirty="0"/>
              <a:t>Lorem ipsum dolor sit amet, consectetuer adipiscing elit. Maecenas porttitor congue massa. Fusce posuere, magna sed pulvinar ultricies, purus lectus malesuada libero, sit amet commodo magna eros quis urna.</a:t>
            </a:r>
          </a:p>
          <a:p>
            <a:endParaRPr lang="fr-FR"/>
          </a:p>
        </p:txBody>
      </p:sp>
      <p:sp>
        <p:nvSpPr>
          <p:cNvPr id="5" name="Espace réservé du texte 4"/>
          <p:cNvSpPr>
            <a:spLocks noGrp="1"/>
          </p:cNvSpPr>
          <p:nvPr>
            <p:ph type="body" sz="quarter" idx="13"/>
          </p:nvPr>
        </p:nvSpPr>
        <p:spPr/>
        <p:txBody>
          <a:bodyPr>
            <a:normAutofit lnSpcReduction="10000"/>
          </a:bodyPr>
          <a:lstStyle/>
          <a:p>
            <a:r>
              <a:rPr lang="fr-FR" dirty="0"/>
              <a:t>Titre section</a:t>
            </a:r>
          </a:p>
        </p:txBody>
      </p:sp>
      <p:pic>
        <p:nvPicPr>
          <p:cNvPr id="13" name="Espace réservé pour une image  12"/>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t="12213" b="49853"/>
          <a:stretch/>
        </p:blipFill>
        <p:spPr/>
      </p:pic>
    </p:spTree>
    <p:extLst>
      <p:ext uri="{BB962C8B-B14F-4D97-AF65-F5344CB8AC3E}">
        <p14:creationId xmlns:p14="http://schemas.microsoft.com/office/powerpoint/2010/main" val="31919231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a:t>argumentaire</a:t>
            </a:r>
          </a:p>
        </p:txBody>
      </p:sp>
      <p:sp>
        <p:nvSpPr>
          <p:cNvPr id="4" name="Espace réservé du texte 3"/>
          <p:cNvSpPr>
            <a:spLocks noGrp="1"/>
          </p:cNvSpPr>
          <p:nvPr>
            <p:ph type="body" sz="quarter" idx="13"/>
          </p:nvPr>
        </p:nvSpPr>
        <p:spPr/>
        <p:txBody>
          <a:bodyPr>
            <a:normAutofit lnSpcReduction="10000"/>
          </a:bodyPr>
          <a:lstStyle/>
          <a:p>
            <a:r>
              <a:rPr lang="fr-FR" dirty="0"/>
              <a:t>Titre section</a:t>
            </a:r>
          </a:p>
        </p:txBody>
      </p:sp>
      <p:graphicFrame>
        <p:nvGraphicFramePr>
          <p:cNvPr id="6" name="Espace réservé du contenu 5"/>
          <p:cNvGraphicFramePr>
            <a:graphicFrameLocks noGrp="1"/>
          </p:cNvGraphicFramePr>
          <p:nvPr>
            <p:ph type="pic" sz="quarter" idx="14"/>
            <p:extLst>
              <p:ext uri="{D42A27DB-BD31-4B8C-83A1-F6EECF244321}">
                <p14:modId xmlns:p14="http://schemas.microsoft.com/office/powerpoint/2010/main" val="2117739137"/>
              </p:ext>
            </p:extLst>
          </p:nvPr>
        </p:nvGraphicFramePr>
        <p:xfrm>
          <a:off x="908538" y="1852613"/>
          <a:ext cx="10374923" cy="38298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70541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pour une image  1"/>
          <p:cNvSpPr>
            <a:spLocks noGrp="1"/>
          </p:cNvSpPr>
          <p:nvPr>
            <p:ph type="pic" sz="quarter" idx="10"/>
          </p:nvPr>
        </p:nvSpPr>
        <p:spPr/>
      </p:sp>
      <p:pic>
        <p:nvPicPr>
          <p:cNvPr id="3" name="Espace réservé pour une image  8"/>
          <p:cNvPicPr>
            <a:picLocks noChangeAspect="1"/>
          </p:cNvPicPr>
          <p:nvPr/>
        </p:nvPicPr>
        <p:blipFill>
          <a:blip r:embed="rId3" cstate="print">
            <a:extLst>
              <a:ext uri="{28A0092B-C50C-407E-A947-70E740481C1C}">
                <a14:useLocalDpi xmlns:a14="http://schemas.microsoft.com/office/drawing/2010/main" val="0"/>
              </a:ext>
            </a:extLst>
          </a:blip>
          <a:srcRect t="7813" b="7813"/>
          <a:stretch>
            <a:fillRect/>
          </a:stretch>
        </p:blipFill>
        <p:spPr>
          <a:xfrm>
            <a:off x="0" y="0"/>
            <a:ext cx="12192000" cy="6858000"/>
          </a:xfrm>
          <a:prstGeom prst="rect">
            <a:avLst/>
          </a:prstGeom>
        </p:spPr>
      </p:pic>
      <p:sp>
        <p:nvSpPr>
          <p:cNvPr id="4" name="Rectangle 3"/>
          <p:cNvSpPr/>
          <p:nvPr/>
        </p:nvSpPr>
        <p:spPr>
          <a:xfrm>
            <a:off x="771525" y="0"/>
            <a:ext cx="3371850" cy="52768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ZoneTexte 4"/>
          <p:cNvSpPr txBox="1"/>
          <p:nvPr/>
        </p:nvSpPr>
        <p:spPr>
          <a:xfrm>
            <a:off x="971550" y="652373"/>
            <a:ext cx="2809875"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600" b="0" i="0" u="none" strike="noStrike" kern="1200" cap="none" spc="0" normalizeH="0" baseline="0" noProof="0">
                <a:ln>
                  <a:noFill/>
                </a:ln>
                <a:solidFill>
                  <a:prstClr val="white"/>
                </a:solidFill>
                <a:effectLst/>
                <a:uLnTx/>
                <a:uFillTx/>
                <a:latin typeface="Calibri"/>
                <a:ea typeface="+mn-ea"/>
                <a:cs typeface="+mn-cs"/>
              </a:rPr>
              <a:t>ARGUMENT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3600" b="0" i="0" u="none" strike="noStrike" kern="1200" cap="none" spc="0" normalizeH="0" baseline="0" noProof="0">
                <a:ln>
                  <a:noFill/>
                </a:ln>
                <a:solidFill>
                  <a:prstClr val="white"/>
                </a:solidFill>
                <a:effectLst/>
                <a:uLnTx/>
                <a:uFillTx/>
                <a:latin typeface="Calibri"/>
                <a:ea typeface="+mn-ea"/>
                <a:cs typeface="+mn-cs"/>
              </a:rPr>
              <a:t>EXEMPLE</a:t>
            </a:r>
          </a:p>
        </p:txBody>
      </p:sp>
      <p:sp>
        <p:nvSpPr>
          <p:cNvPr id="6" name="ZoneTexte 5"/>
          <p:cNvSpPr txBox="1"/>
          <p:nvPr/>
        </p:nvSpPr>
        <p:spPr>
          <a:xfrm>
            <a:off x="971550" y="1852702"/>
            <a:ext cx="2762250"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6000" b="1" i="0" u="none" strike="noStrike" kern="1200" cap="none" spc="0" normalizeH="0" baseline="0" noProof="0" dirty="0">
                <a:ln>
                  <a:noFill/>
                </a:ln>
                <a:solidFill>
                  <a:prstClr val="white"/>
                </a:solidFill>
                <a:effectLst/>
                <a:uLnTx/>
                <a:uFillTx/>
                <a:latin typeface="Calibri"/>
                <a:ea typeface="+mn-ea"/>
                <a:cs typeface="+mn-cs"/>
              </a:rPr>
              <a:t>+20%</a:t>
            </a:r>
          </a:p>
        </p:txBody>
      </p:sp>
      <p:sp>
        <p:nvSpPr>
          <p:cNvPr id="7" name="ZoneTexte 6"/>
          <p:cNvSpPr txBox="1"/>
          <p:nvPr/>
        </p:nvSpPr>
        <p:spPr>
          <a:xfrm>
            <a:off x="971550" y="2995523"/>
            <a:ext cx="2809875"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white"/>
                </a:solidFill>
                <a:effectLst/>
                <a:uLnTx/>
                <a:uFillTx/>
                <a:latin typeface="Calibri"/>
                <a:ea typeface="+mn-ea"/>
                <a:cs typeface="+mn-cs"/>
              </a:rPr>
              <a:t>Lorem ipsum dolor sit amet, consectetuer adipiscing elit. Maecenas porttitor congue massa</a:t>
            </a:r>
            <a:r>
              <a:rPr kumimoji="0" lang="fr-FR" sz="1800" b="0" i="0" u="none" strike="noStrike" kern="1200" cap="none" spc="0" normalizeH="0" baseline="0" noProof="0">
                <a:ln>
                  <a:noFill/>
                </a:ln>
                <a:solidFill>
                  <a:prstClr val="white"/>
                </a:solidFill>
                <a:effectLst/>
                <a:uLnTx/>
                <a:uFillTx/>
                <a:latin typeface="Calibri"/>
                <a:ea typeface="+mn-ea"/>
                <a:cs typeface="+mn-cs"/>
              </a:rPr>
              <a:t>. </a:t>
            </a:r>
          </a:p>
        </p:txBody>
      </p:sp>
      <p:sp>
        <p:nvSpPr>
          <p:cNvPr id="8" name="Rectangle 7"/>
          <p:cNvSpPr/>
          <p:nvPr/>
        </p:nvSpPr>
        <p:spPr>
          <a:xfrm>
            <a:off x="771525" y="4848225"/>
            <a:ext cx="33718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a:ln>
                  <a:noFill/>
                </a:ln>
                <a:solidFill>
                  <a:prstClr val="white"/>
                </a:solidFill>
                <a:effectLst/>
                <a:uLnTx/>
                <a:uFillTx/>
                <a:latin typeface="Calibri"/>
                <a:ea typeface="+mn-ea"/>
                <a:cs typeface="+mn-cs"/>
              </a:rPr>
              <a:t>Source : Maecenas porttitor congue massa. </a:t>
            </a:r>
          </a:p>
        </p:txBody>
      </p:sp>
    </p:spTree>
    <p:extLst>
      <p:ext uri="{BB962C8B-B14F-4D97-AF65-F5344CB8AC3E}">
        <p14:creationId xmlns:p14="http://schemas.microsoft.com/office/powerpoint/2010/main" val="160473023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5227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65299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élément multimédia 1"/>
          <p:cNvSpPr>
            <a:spLocks noGrp="1"/>
          </p:cNvSpPr>
          <p:nvPr>
            <p:ph type="media" sz="quarter" idx="14"/>
          </p:nvPr>
        </p:nvSpPr>
        <p:spPr/>
      </p:sp>
    </p:spTree>
    <p:extLst>
      <p:ext uri="{BB962C8B-B14F-4D97-AF65-F5344CB8AC3E}">
        <p14:creationId xmlns:p14="http://schemas.microsoft.com/office/powerpoint/2010/main" val="1576877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pour une image  8"/>
          <p:cNvPicPr>
            <a:picLocks noGrp="1" noChangeAspect="1"/>
          </p:cNvPicPr>
          <p:nvPr>
            <p:ph type="pic" sz="quarter" idx="10"/>
          </p:nvPr>
        </p:nvPicPr>
        <p:blipFill rotWithShape="1">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t="21783" b="10815"/>
          <a:stretch/>
        </p:blipFill>
        <p:spPr>
          <a:xfrm>
            <a:off x="0" y="0"/>
            <a:ext cx="12192000" cy="6858000"/>
          </a:xfrm>
        </p:spPr>
      </p:pic>
      <p:sp>
        <p:nvSpPr>
          <p:cNvPr id="6" name="Titre 5"/>
          <p:cNvSpPr>
            <a:spLocks noGrp="1"/>
          </p:cNvSpPr>
          <p:nvPr>
            <p:ph type="ctrTitle"/>
          </p:nvPr>
        </p:nvSpPr>
        <p:spPr>
          <a:xfrm>
            <a:off x="1524000" y="914399"/>
            <a:ext cx="9144000" cy="1061231"/>
          </a:xfrm>
          <a:solidFill>
            <a:schemeClr val="tx2"/>
          </a:solidFill>
        </p:spPr>
        <p:txBody>
          <a:bodyPr/>
          <a:lstStyle/>
          <a:p>
            <a:r>
              <a:rPr lang="fr-FR">
                <a:solidFill>
                  <a:schemeClr val="bg2"/>
                </a:solidFill>
              </a:rPr>
              <a:t>Message clé</a:t>
            </a:r>
            <a:endParaRPr lang="fr-FR" dirty="0">
              <a:solidFill>
                <a:schemeClr val="bg2"/>
              </a:solidFill>
            </a:endParaRPr>
          </a:p>
        </p:txBody>
      </p:sp>
      <p:sp>
        <p:nvSpPr>
          <p:cNvPr id="7" name="Sous-titre 6"/>
          <p:cNvSpPr>
            <a:spLocks noGrp="1"/>
          </p:cNvSpPr>
          <p:nvPr>
            <p:ph type="subTitle" idx="1"/>
          </p:nvPr>
        </p:nvSpPr>
        <p:spPr>
          <a:xfrm>
            <a:off x="1524000" y="1975631"/>
            <a:ext cx="9144000" cy="547687"/>
          </a:xfrm>
          <a:solidFill>
            <a:schemeClr val="tx1"/>
          </a:solidFill>
        </p:spPr>
        <p:txBody>
          <a:bodyPr/>
          <a:lstStyle/>
          <a:p>
            <a:r>
              <a:rPr lang="fr-FR">
                <a:solidFill>
                  <a:schemeClr val="bg1"/>
                </a:solidFill>
              </a:rPr>
              <a:t>BÉNÉFICE / SOLUTION</a:t>
            </a:r>
            <a:endParaRPr lang="fr-FR" dirty="0">
              <a:solidFill>
                <a:schemeClr val="bg1"/>
              </a:solidFill>
            </a:endParaRPr>
          </a:p>
        </p:txBody>
      </p:sp>
    </p:spTree>
    <p:extLst>
      <p:ext uri="{BB962C8B-B14F-4D97-AF65-F5344CB8AC3E}">
        <p14:creationId xmlns:p14="http://schemas.microsoft.com/office/powerpoint/2010/main" val="3959405767"/>
      </p:ext>
    </p:extLst>
  </p:cSld>
  <p:clrMapOvr>
    <a:masterClrMapping/>
  </p:clrMapOvr>
  <p:transition spd="slow">
    <p:push/>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améra 1">
            <a:extLst>
              <a:ext uri="{FF2B5EF4-FFF2-40B4-BE49-F238E27FC236}">
                <a16:creationId xmlns:a16="http://schemas.microsoft.com/office/drawing/2014/main" id="{B2EECB1D-5B46-D26B-9452-2F78438D42A8}"/>
              </a:ext>
            </a:extLst>
          </p:cNvPr>
          <p:cNvPicPr>
            <a:picLocks noChangeAspect="1"/>
            <a:extLst>
              <a:ext uri="{51228E76-BA90-4043-B771-695A4F85340A}">
                <alf:liveFeedProps xmlns:alf="http://schemas.microsoft.com/office/drawing/2021/livefeed"/>
              </a:ext>
            </a:extLst>
          </p:cNvPicPr>
          <p:nvPr/>
        </p:nvPicPr>
        <p:blipFill>
          <a:blip r:embed="rId3">
            <a:extLst>
              <a:ext uri="{96DAC541-7B7A-43D3-8B79-37D633B846F1}">
                <asvg:svgBlip xmlns:asvg="http://schemas.microsoft.com/office/drawing/2016/SVG/main" r:embed="rId4"/>
              </a:ext>
            </a:extLst>
          </a:blip>
          <a:stretch>
            <a:fillRect/>
          </a:stretch>
        </p:blipFill>
        <p:spPr>
          <a:xfrm>
            <a:off x="9147683" y="5143500"/>
            <a:ext cx="3040633" cy="1714500"/>
          </a:xfrm>
          <a:prstGeom prst="rect">
            <a:avLst/>
          </a:prstGeom>
        </p:spPr>
      </p:pic>
    </p:spTree>
    <p:extLst>
      <p:ext uri="{BB962C8B-B14F-4D97-AF65-F5344CB8AC3E}">
        <p14:creationId xmlns:p14="http://schemas.microsoft.com/office/powerpoint/2010/main" val="20007986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sommaire</a:t>
            </a:r>
            <a:endParaRPr lang="fr-FR" dirty="0"/>
          </a:p>
        </p:txBody>
      </p:sp>
      <p:sp>
        <p:nvSpPr>
          <p:cNvPr id="4" name="Espace réservé du texte 3"/>
          <p:cNvSpPr>
            <a:spLocks noGrp="1"/>
          </p:cNvSpPr>
          <p:nvPr>
            <p:ph type="body" sz="quarter" idx="13"/>
          </p:nvPr>
        </p:nvSpPr>
        <p:spPr/>
        <p:txBody>
          <a:bodyPr>
            <a:normAutofit lnSpcReduction="10000"/>
          </a:bodyPr>
          <a:lstStyle/>
          <a:p>
            <a:r>
              <a:rPr lang="fr-FR"/>
              <a:t>Au programme</a:t>
            </a:r>
          </a:p>
        </p:txBody>
      </p:sp>
      <p:grpSp>
        <p:nvGrpSpPr>
          <p:cNvPr id="22" name="Groupe 21"/>
          <p:cNvGrpSpPr/>
          <p:nvPr/>
        </p:nvGrpSpPr>
        <p:grpSpPr>
          <a:xfrm>
            <a:off x="513195" y="2202007"/>
            <a:ext cx="4196195" cy="2646878"/>
            <a:chOff x="895350" y="2202007"/>
            <a:chExt cx="4196195" cy="2646878"/>
          </a:xfrm>
        </p:grpSpPr>
        <p:sp>
          <p:nvSpPr>
            <p:cNvPr id="9" name="ZoneTexte 8"/>
            <p:cNvSpPr txBox="1"/>
            <p:nvPr/>
          </p:nvSpPr>
          <p:spPr>
            <a:xfrm>
              <a:off x="895350" y="2202007"/>
              <a:ext cx="1551709" cy="2646878"/>
            </a:xfrm>
            <a:prstGeom prst="rect">
              <a:avLst/>
            </a:prstGeom>
            <a:noFill/>
          </p:spPr>
          <p:txBody>
            <a:bodyPr wrap="square" rtlCol="0">
              <a:spAutoFit/>
            </a:bodyPr>
            <a:lstStyle/>
            <a:p>
              <a:r>
                <a:rPr lang="fr-FR" sz="16600" b="1">
                  <a:solidFill>
                    <a:schemeClr val="bg2"/>
                  </a:solidFill>
                </a:rPr>
                <a:t>1</a:t>
              </a:r>
            </a:p>
          </p:txBody>
        </p:sp>
        <p:sp>
          <p:nvSpPr>
            <p:cNvPr id="11" name="ZoneTexte 10"/>
            <p:cNvSpPr txBox="1"/>
            <p:nvPr/>
          </p:nvSpPr>
          <p:spPr>
            <a:xfrm>
              <a:off x="2133600" y="2729346"/>
              <a:ext cx="2957945" cy="523220"/>
            </a:xfrm>
            <a:prstGeom prst="rect">
              <a:avLst/>
            </a:prstGeom>
            <a:noFill/>
          </p:spPr>
          <p:txBody>
            <a:bodyPr wrap="square" rtlCol="0">
              <a:spAutoFit/>
            </a:bodyPr>
            <a:lstStyle/>
            <a:p>
              <a:r>
                <a:rPr lang="fr-FR" sz="2800"/>
                <a:t>LOREM IPSUM</a:t>
              </a:r>
            </a:p>
          </p:txBody>
        </p:sp>
        <p:sp>
          <p:nvSpPr>
            <p:cNvPr id="12" name="ZoneTexte 11"/>
            <p:cNvSpPr txBox="1"/>
            <p:nvPr/>
          </p:nvSpPr>
          <p:spPr>
            <a:xfrm>
              <a:off x="2133600" y="3327698"/>
              <a:ext cx="2282536" cy="923330"/>
            </a:xfrm>
            <a:prstGeom prst="rect">
              <a:avLst/>
            </a:prstGeom>
            <a:noFill/>
          </p:spPr>
          <p:txBody>
            <a:bodyPr wrap="square" rtlCol="0">
              <a:spAutoFit/>
            </a:bodyPr>
            <a:lstStyle/>
            <a:p>
              <a:r>
                <a:rPr lang="fr-FR" dirty="0"/>
                <a:t>Lorem ipsum dolor sit amet, consectetuer adipiscing elit</a:t>
              </a:r>
              <a:r>
                <a:rPr lang="fr-FR"/>
                <a:t>. </a:t>
              </a:r>
            </a:p>
          </p:txBody>
        </p:sp>
        <p:cxnSp>
          <p:nvCxnSpPr>
            <p:cNvPr id="21" name="Connecteur droit 20"/>
            <p:cNvCxnSpPr/>
            <p:nvPr/>
          </p:nvCxnSpPr>
          <p:spPr>
            <a:xfrm>
              <a:off x="2202872" y="3252566"/>
              <a:ext cx="221326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3" name="Groupe 22"/>
          <p:cNvGrpSpPr/>
          <p:nvPr/>
        </p:nvGrpSpPr>
        <p:grpSpPr>
          <a:xfrm>
            <a:off x="4254500" y="2202007"/>
            <a:ext cx="4196195" cy="2646878"/>
            <a:chOff x="895350" y="2202007"/>
            <a:chExt cx="4196195" cy="2646878"/>
          </a:xfrm>
        </p:grpSpPr>
        <p:sp>
          <p:nvSpPr>
            <p:cNvPr id="24" name="ZoneTexte 23"/>
            <p:cNvSpPr txBox="1"/>
            <p:nvPr/>
          </p:nvSpPr>
          <p:spPr>
            <a:xfrm>
              <a:off x="895350" y="2202007"/>
              <a:ext cx="1551709" cy="2646878"/>
            </a:xfrm>
            <a:prstGeom prst="rect">
              <a:avLst/>
            </a:prstGeom>
            <a:noFill/>
          </p:spPr>
          <p:txBody>
            <a:bodyPr wrap="square" rtlCol="0">
              <a:spAutoFit/>
            </a:bodyPr>
            <a:lstStyle/>
            <a:p>
              <a:r>
                <a:rPr lang="fr-FR" sz="16600" b="1">
                  <a:solidFill>
                    <a:schemeClr val="bg2"/>
                  </a:solidFill>
                </a:rPr>
                <a:t>2</a:t>
              </a:r>
            </a:p>
          </p:txBody>
        </p:sp>
        <p:sp>
          <p:nvSpPr>
            <p:cNvPr id="25" name="ZoneTexte 24"/>
            <p:cNvSpPr txBox="1"/>
            <p:nvPr/>
          </p:nvSpPr>
          <p:spPr>
            <a:xfrm>
              <a:off x="2133600" y="2729346"/>
              <a:ext cx="2957945" cy="523220"/>
            </a:xfrm>
            <a:prstGeom prst="rect">
              <a:avLst/>
            </a:prstGeom>
            <a:noFill/>
          </p:spPr>
          <p:txBody>
            <a:bodyPr wrap="square" rtlCol="0">
              <a:spAutoFit/>
            </a:bodyPr>
            <a:lstStyle/>
            <a:p>
              <a:r>
                <a:rPr lang="fr-FR" sz="2800"/>
                <a:t>LOREM IPSUM</a:t>
              </a:r>
            </a:p>
          </p:txBody>
        </p:sp>
        <p:sp>
          <p:nvSpPr>
            <p:cNvPr id="26" name="ZoneTexte 25"/>
            <p:cNvSpPr txBox="1"/>
            <p:nvPr/>
          </p:nvSpPr>
          <p:spPr>
            <a:xfrm>
              <a:off x="2133600" y="3327698"/>
              <a:ext cx="2282536" cy="923330"/>
            </a:xfrm>
            <a:prstGeom prst="rect">
              <a:avLst/>
            </a:prstGeom>
            <a:noFill/>
          </p:spPr>
          <p:txBody>
            <a:bodyPr wrap="square" rtlCol="0">
              <a:spAutoFit/>
            </a:bodyPr>
            <a:lstStyle/>
            <a:p>
              <a:r>
                <a:rPr lang="fr-FR" dirty="0"/>
                <a:t>Lorem ipsum dolor sit amet, consectetuer adipiscing elit</a:t>
              </a:r>
              <a:r>
                <a:rPr lang="fr-FR"/>
                <a:t>. </a:t>
              </a:r>
            </a:p>
          </p:txBody>
        </p:sp>
        <p:cxnSp>
          <p:nvCxnSpPr>
            <p:cNvPr id="27" name="Connecteur droit 26"/>
            <p:cNvCxnSpPr/>
            <p:nvPr/>
          </p:nvCxnSpPr>
          <p:spPr>
            <a:xfrm>
              <a:off x="2202872" y="3252566"/>
              <a:ext cx="221326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8" name="Groupe 27"/>
          <p:cNvGrpSpPr/>
          <p:nvPr/>
        </p:nvGrpSpPr>
        <p:grpSpPr>
          <a:xfrm>
            <a:off x="7995805" y="2202007"/>
            <a:ext cx="4196195" cy="2646878"/>
            <a:chOff x="895350" y="2202007"/>
            <a:chExt cx="4196195" cy="2646878"/>
          </a:xfrm>
        </p:grpSpPr>
        <p:sp>
          <p:nvSpPr>
            <p:cNvPr id="29" name="ZoneTexte 28"/>
            <p:cNvSpPr txBox="1"/>
            <p:nvPr/>
          </p:nvSpPr>
          <p:spPr>
            <a:xfrm>
              <a:off x="895350" y="2202007"/>
              <a:ext cx="1551709" cy="2646878"/>
            </a:xfrm>
            <a:prstGeom prst="rect">
              <a:avLst/>
            </a:prstGeom>
            <a:noFill/>
          </p:spPr>
          <p:txBody>
            <a:bodyPr wrap="square" rtlCol="0">
              <a:spAutoFit/>
            </a:bodyPr>
            <a:lstStyle/>
            <a:p>
              <a:r>
                <a:rPr lang="fr-FR" sz="16600" b="1">
                  <a:solidFill>
                    <a:schemeClr val="bg2"/>
                  </a:solidFill>
                </a:rPr>
                <a:t>3</a:t>
              </a:r>
            </a:p>
          </p:txBody>
        </p:sp>
        <p:sp>
          <p:nvSpPr>
            <p:cNvPr id="30" name="ZoneTexte 29"/>
            <p:cNvSpPr txBox="1"/>
            <p:nvPr/>
          </p:nvSpPr>
          <p:spPr>
            <a:xfrm>
              <a:off x="2133600" y="2729346"/>
              <a:ext cx="2957945" cy="523220"/>
            </a:xfrm>
            <a:prstGeom prst="rect">
              <a:avLst/>
            </a:prstGeom>
            <a:noFill/>
          </p:spPr>
          <p:txBody>
            <a:bodyPr wrap="square" rtlCol="0">
              <a:spAutoFit/>
            </a:bodyPr>
            <a:lstStyle/>
            <a:p>
              <a:r>
                <a:rPr lang="fr-FR" sz="2800"/>
                <a:t>LOREM IPSUM</a:t>
              </a:r>
            </a:p>
          </p:txBody>
        </p:sp>
        <p:sp>
          <p:nvSpPr>
            <p:cNvPr id="31" name="ZoneTexte 30"/>
            <p:cNvSpPr txBox="1"/>
            <p:nvPr/>
          </p:nvSpPr>
          <p:spPr>
            <a:xfrm>
              <a:off x="2133600" y="3327698"/>
              <a:ext cx="2282536" cy="923330"/>
            </a:xfrm>
            <a:prstGeom prst="rect">
              <a:avLst/>
            </a:prstGeom>
            <a:noFill/>
          </p:spPr>
          <p:txBody>
            <a:bodyPr wrap="square" rtlCol="0">
              <a:spAutoFit/>
            </a:bodyPr>
            <a:lstStyle/>
            <a:p>
              <a:r>
                <a:rPr lang="fr-FR" dirty="0"/>
                <a:t>Lorem ipsum dolor sit amet, consectetuer adipiscing elit</a:t>
              </a:r>
              <a:r>
                <a:rPr lang="fr-FR"/>
                <a:t>. </a:t>
              </a:r>
            </a:p>
          </p:txBody>
        </p:sp>
        <p:cxnSp>
          <p:nvCxnSpPr>
            <p:cNvPr id="32" name="Connecteur droit 31"/>
            <p:cNvCxnSpPr/>
            <p:nvPr/>
          </p:nvCxnSpPr>
          <p:spPr>
            <a:xfrm>
              <a:off x="2202872" y="3252566"/>
              <a:ext cx="221326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03521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LOREM IPSUM</a:t>
            </a:r>
          </a:p>
        </p:txBody>
      </p:sp>
      <p:sp>
        <p:nvSpPr>
          <p:cNvPr id="4" name="Freeform 5"/>
          <p:cNvSpPr>
            <a:spLocks noEditPoints="1"/>
          </p:cNvSpPr>
          <p:nvPr/>
        </p:nvSpPr>
        <p:spPr bwMode="auto">
          <a:xfrm>
            <a:off x="5785644" y="955675"/>
            <a:ext cx="620712" cy="744538"/>
          </a:xfrm>
          <a:custGeom>
            <a:avLst/>
            <a:gdLst>
              <a:gd name="T0" fmla="*/ 52 w 103"/>
              <a:gd name="T1" fmla="*/ 0 h 125"/>
              <a:gd name="T2" fmla="*/ 0 w 103"/>
              <a:gd name="T3" fmla="*/ 56 h 125"/>
              <a:gd name="T4" fmla="*/ 24 w 103"/>
              <a:gd name="T5" fmla="*/ 125 h 125"/>
              <a:gd name="T6" fmla="*/ 55 w 103"/>
              <a:gd name="T7" fmla="*/ 125 h 125"/>
              <a:gd name="T8" fmla="*/ 83 w 103"/>
              <a:gd name="T9" fmla="*/ 102 h 125"/>
              <a:gd name="T10" fmla="*/ 103 w 103"/>
              <a:gd name="T11" fmla="*/ 51 h 125"/>
              <a:gd name="T12" fmla="*/ 46 w 103"/>
              <a:gd name="T13" fmla="*/ 91 h 125"/>
              <a:gd name="T14" fmla="*/ 35 w 103"/>
              <a:gd name="T15" fmla="*/ 70 h 125"/>
              <a:gd name="T16" fmla="*/ 42 w 103"/>
              <a:gd name="T17" fmla="*/ 67 h 125"/>
              <a:gd name="T18" fmla="*/ 56 w 103"/>
              <a:gd name="T19" fmla="*/ 67 h 125"/>
              <a:gd name="T20" fmla="*/ 62 w 103"/>
              <a:gd name="T21" fmla="*/ 71 h 125"/>
              <a:gd name="T22" fmla="*/ 65 w 103"/>
              <a:gd name="T23" fmla="*/ 71 h 125"/>
              <a:gd name="T24" fmla="*/ 55 w 103"/>
              <a:gd name="T25" fmla="*/ 91 h 125"/>
              <a:gd name="T26" fmla="*/ 46 w 103"/>
              <a:gd name="T27" fmla="*/ 116 h 125"/>
              <a:gd name="T28" fmla="*/ 43 w 103"/>
              <a:gd name="T29" fmla="*/ 55 h 125"/>
              <a:gd name="T30" fmla="*/ 44 w 103"/>
              <a:gd name="T31" fmla="*/ 57 h 125"/>
              <a:gd name="T32" fmla="*/ 43 w 103"/>
              <a:gd name="T33" fmla="*/ 55 h 125"/>
              <a:gd name="T34" fmla="*/ 58 w 103"/>
              <a:gd name="T35" fmla="*/ 54 h 125"/>
              <a:gd name="T36" fmla="*/ 59 w 103"/>
              <a:gd name="T37" fmla="*/ 54 h 125"/>
              <a:gd name="T38" fmla="*/ 57 w 103"/>
              <a:gd name="T39" fmla="*/ 55 h 125"/>
              <a:gd name="T40" fmla="*/ 94 w 103"/>
              <a:gd name="T41" fmla="*/ 60 h 125"/>
              <a:gd name="T42" fmla="*/ 76 w 103"/>
              <a:gd name="T43" fmla="*/ 97 h 125"/>
              <a:gd name="T44" fmla="*/ 61 w 103"/>
              <a:gd name="T45" fmla="*/ 116 h 125"/>
              <a:gd name="T46" fmla="*/ 73 w 103"/>
              <a:gd name="T47" fmla="*/ 69 h 125"/>
              <a:gd name="T48" fmla="*/ 67 w 103"/>
              <a:gd name="T49" fmla="*/ 66 h 125"/>
              <a:gd name="T50" fmla="*/ 59 w 103"/>
              <a:gd name="T51" fmla="*/ 66 h 125"/>
              <a:gd name="T52" fmla="*/ 58 w 103"/>
              <a:gd name="T53" fmla="*/ 64 h 125"/>
              <a:gd name="T54" fmla="*/ 58 w 103"/>
              <a:gd name="T55" fmla="*/ 51 h 125"/>
              <a:gd name="T56" fmla="*/ 55 w 103"/>
              <a:gd name="T57" fmla="*/ 64 h 125"/>
              <a:gd name="T58" fmla="*/ 44 w 103"/>
              <a:gd name="T59" fmla="*/ 65 h 125"/>
              <a:gd name="T60" fmla="*/ 44 w 103"/>
              <a:gd name="T61" fmla="*/ 52 h 125"/>
              <a:gd name="T62" fmla="*/ 40 w 103"/>
              <a:gd name="T63" fmla="*/ 63 h 125"/>
              <a:gd name="T64" fmla="*/ 36 w 103"/>
              <a:gd name="T65" fmla="*/ 67 h 125"/>
              <a:gd name="T66" fmla="*/ 33 w 103"/>
              <a:gd name="T67" fmla="*/ 66 h 125"/>
              <a:gd name="T68" fmla="*/ 29 w 103"/>
              <a:gd name="T69" fmla="*/ 65 h 125"/>
              <a:gd name="T70" fmla="*/ 29 w 103"/>
              <a:gd name="T71" fmla="*/ 65 h 125"/>
              <a:gd name="T72" fmla="*/ 29 w 103"/>
              <a:gd name="T73" fmla="*/ 65 h 125"/>
              <a:gd name="T74" fmla="*/ 39 w 103"/>
              <a:gd name="T75" fmla="*/ 92 h 125"/>
              <a:gd name="T76" fmla="*/ 33 w 103"/>
              <a:gd name="T77" fmla="*/ 116 h 125"/>
              <a:gd name="T78" fmla="*/ 10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1"/>
                </a:moveTo>
                <a:cubicBezTo>
                  <a:pt x="103" y="23"/>
                  <a:pt x="80" y="0"/>
                  <a:pt x="52" y="0"/>
                </a:cubicBezTo>
                <a:cubicBezTo>
                  <a:pt x="23" y="0"/>
                  <a:pt x="0" y="23"/>
                  <a:pt x="0" y="51"/>
                </a:cubicBezTo>
                <a:cubicBezTo>
                  <a:pt x="0" y="53"/>
                  <a:pt x="0" y="55"/>
                  <a:pt x="0" y="56"/>
                </a:cubicBezTo>
                <a:cubicBezTo>
                  <a:pt x="0" y="57"/>
                  <a:pt x="1" y="77"/>
                  <a:pt x="21" y="102"/>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3" y="102"/>
                </a:cubicBezTo>
                <a:cubicBezTo>
                  <a:pt x="102" y="77"/>
                  <a:pt x="103" y="57"/>
                  <a:pt x="103" y="56"/>
                </a:cubicBezTo>
                <a:cubicBezTo>
                  <a:pt x="103" y="55"/>
                  <a:pt x="103" y="53"/>
                  <a:pt x="103" y="51"/>
                </a:cubicBezTo>
                <a:close/>
                <a:moveTo>
                  <a:pt x="46" y="116"/>
                </a:moveTo>
                <a:cubicBezTo>
                  <a:pt x="46" y="91"/>
                  <a:pt x="46" y="91"/>
                  <a:pt x="46" y="91"/>
                </a:cubicBezTo>
                <a:cubicBezTo>
                  <a:pt x="46" y="91"/>
                  <a:pt x="45" y="90"/>
                  <a:pt x="45" y="90"/>
                </a:cubicBezTo>
                <a:cubicBezTo>
                  <a:pt x="35" y="70"/>
                  <a:pt x="35" y="70"/>
                  <a:pt x="35" y="70"/>
                </a:cubicBezTo>
                <a:cubicBezTo>
                  <a:pt x="36" y="70"/>
                  <a:pt x="37" y="70"/>
                  <a:pt x="37" y="70"/>
                </a:cubicBezTo>
                <a:cubicBezTo>
                  <a:pt x="39" y="69"/>
                  <a:pt x="40" y="68"/>
                  <a:pt x="42" y="67"/>
                </a:cubicBezTo>
                <a:cubicBezTo>
                  <a:pt x="43" y="69"/>
                  <a:pt x="45" y="70"/>
                  <a:pt x="48" y="71"/>
                </a:cubicBezTo>
                <a:cubicBezTo>
                  <a:pt x="50" y="71"/>
                  <a:pt x="53" y="70"/>
                  <a:pt x="56" y="67"/>
                </a:cubicBezTo>
                <a:cubicBezTo>
                  <a:pt x="56" y="67"/>
                  <a:pt x="57" y="68"/>
                  <a:pt x="57" y="68"/>
                </a:cubicBezTo>
                <a:cubicBezTo>
                  <a:pt x="58" y="70"/>
                  <a:pt x="60" y="71"/>
                  <a:pt x="62" y="71"/>
                </a:cubicBezTo>
                <a:cubicBezTo>
                  <a:pt x="62" y="71"/>
                  <a:pt x="63" y="71"/>
                  <a:pt x="63" y="71"/>
                </a:cubicBezTo>
                <a:cubicBezTo>
                  <a:pt x="64" y="71"/>
                  <a:pt x="64" y="71"/>
                  <a:pt x="65" y="71"/>
                </a:cubicBezTo>
                <a:cubicBezTo>
                  <a:pt x="55" y="90"/>
                  <a:pt x="55" y="90"/>
                  <a:pt x="55" y="90"/>
                </a:cubicBezTo>
                <a:cubicBezTo>
                  <a:pt x="55" y="90"/>
                  <a:pt x="55" y="91"/>
                  <a:pt x="55" y="91"/>
                </a:cubicBezTo>
                <a:cubicBezTo>
                  <a:pt x="55" y="116"/>
                  <a:pt x="55" y="116"/>
                  <a:pt x="55" y="116"/>
                </a:cubicBezTo>
                <a:lnTo>
                  <a:pt x="46" y="116"/>
                </a:lnTo>
                <a:close/>
                <a:moveTo>
                  <a:pt x="43" y="55"/>
                </a:moveTo>
                <a:cubicBezTo>
                  <a:pt x="43" y="55"/>
                  <a:pt x="43" y="55"/>
                  <a:pt x="43" y="55"/>
                </a:cubicBezTo>
                <a:cubicBezTo>
                  <a:pt x="43" y="55"/>
                  <a:pt x="43" y="55"/>
                  <a:pt x="43" y="55"/>
                </a:cubicBezTo>
                <a:cubicBezTo>
                  <a:pt x="44" y="56"/>
                  <a:pt x="44" y="56"/>
                  <a:pt x="44" y="57"/>
                </a:cubicBezTo>
                <a:cubicBezTo>
                  <a:pt x="44" y="58"/>
                  <a:pt x="44" y="60"/>
                  <a:pt x="43" y="62"/>
                </a:cubicBezTo>
                <a:cubicBezTo>
                  <a:pt x="42" y="59"/>
                  <a:pt x="42" y="56"/>
                  <a:pt x="43" y="55"/>
                </a:cubicBezTo>
                <a:close/>
                <a:moveTo>
                  <a:pt x="57" y="55"/>
                </a:moveTo>
                <a:cubicBezTo>
                  <a:pt x="58" y="54"/>
                  <a:pt x="58" y="54"/>
                  <a:pt x="58" y="54"/>
                </a:cubicBezTo>
                <a:cubicBezTo>
                  <a:pt x="58" y="54"/>
                  <a:pt x="58" y="54"/>
                  <a:pt x="58" y="54"/>
                </a:cubicBezTo>
                <a:cubicBezTo>
                  <a:pt x="59" y="54"/>
                  <a:pt x="59" y="54"/>
                  <a:pt x="59" y="54"/>
                </a:cubicBezTo>
                <a:cubicBezTo>
                  <a:pt x="59" y="55"/>
                  <a:pt x="59" y="57"/>
                  <a:pt x="57" y="60"/>
                </a:cubicBezTo>
                <a:cubicBezTo>
                  <a:pt x="57" y="58"/>
                  <a:pt x="57" y="56"/>
                  <a:pt x="57" y="55"/>
                </a:cubicBezTo>
                <a:close/>
                <a:moveTo>
                  <a:pt x="94" y="54"/>
                </a:moveTo>
                <a:cubicBezTo>
                  <a:pt x="94" y="60"/>
                  <a:pt x="94" y="60"/>
                  <a:pt x="94" y="60"/>
                </a:cubicBezTo>
                <a:cubicBezTo>
                  <a:pt x="94" y="60"/>
                  <a:pt x="94" y="60"/>
                  <a:pt x="94" y="60"/>
                </a:cubicBezTo>
                <a:cubicBezTo>
                  <a:pt x="93" y="65"/>
                  <a:pt x="89" y="79"/>
                  <a:pt x="76" y="97"/>
                </a:cubicBezTo>
                <a:cubicBezTo>
                  <a:pt x="71" y="102"/>
                  <a:pt x="70" y="110"/>
                  <a:pt x="70" y="116"/>
                </a:cubicBezTo>
                <a:cubicBezTo>
                  <a:pt x="61" y="116"/>
                  <a:pt x="61" y="116"/>
                  <a:pt x="61" y="116"/>
                </a:cubicBezTo>
                <a:cubicBezTo>
                  <a:pt x="61" y="92"/>
                  <a:pt x="61" y="92"/>
                  <a:pt x="61" y="92"/>
                </a:cubicBezTo>
                <a:cubicBezTo>
                  <a:pt x="73" y="69"/>
                  <a:pt x="73" y="69"/>
                  <a:pt x="73" y="69"/>
                </a:cubicBezTo>
                <a:cubicBezTo>
                  <a:pt x="73" y="68"/>
                  <a:pt x="73" y="66"/>
                  <a:pt x="71" y="65"/>
                </a:cubicBezTo>
                <a:cubicBezTo>
                  <a:pt x="70" y="64"/>
                  <a:pt x="68" y="65"/>
                  <a:pt x="67" y="66"/>
                </a:cubicBezTo>
                <a:cubicBezTo>
                  <a:pt x="66" y="67"/>
                  <a:pt x="64" y="68"/>
                  <a:pt x="62" y="68"/>
                </a:cubicBezTo>
                <a:cubicBezTo>
                  <a:pt x="61" y="68"/>
                  <a:pt x="60" y="67"/>
                  <a:pt x="59" y="66"/>
                </a:cubicBezTo>
                <a:cubicBezTo>
                  <a:pt x="59" y="66"/>
                  <a:pt x="59" y="65"/>
                  <a:pt x="58" y="64"/>
                </a:cubicBezTo>
                <a:cubicBezTo>
                  <a:pt x="58" y="64"/>
                  <a:pt x="58" y="64"/>
                  <a:pt x="58" y="64"/>
                </a:cubicBezTo>
                <a:cubicBezTo>
                  <a:pt x="61" y="61"/>
                  <a:pt x="63" y="55"/>
                  <a:pt x="62" y="53"/>
                </a:cubicBezTo>
                <a:cubicBezTo>
                  <a:pt x="61" y="51"/>
                  <a:pt x="60" y="51"/>
                  <a:pt x="58" y="51"/>
                </a:cubicBezTo>
                <a:cubicBezTo>
                  <a:pt x="57" y="51"/>
                  <a:pt x="55" y="52"/>
                  <a:pt x="54" y="53"/>
                </a:cubicBezTo>
                <a:cubicBezTo>
                  <a:pt x="53" y="56"/>
                  <a:pt x="53" y="60"/>
                  <a:pt x="55" y="64"/>
                </a:cubicBezTo>
                <a:cubicBezTo>
                  <a:pt x="53" y="66"/>
                  <a:pt x="50" y="68"/>
                  <a:pt x="48" y="67"/>
                </a:cubicBezTo>
                <a:cubicBezTo>
                  <a:pt x="47" y="67"/>
                  <a:pt x="45" y="66"/>
                  <a:pt x="44" y="65"/>
                </a:cubicBezTo>
                <a:cubicBezTo>
                  <a:pt x="46" y="62"/>
                  <a:pt x="48" y="59"/>
                  <a:pt x="47" y="57"/>
                </a:cubicBezTo>
                <a:cubicBezTo>
                  <a:pt x="47" y="55"/>
                  <a:pt x="46" y="53"/>
                  <a:pt x="44" y="52"/>
                </a:cubicBezTo>
                <a:cubicBezTo>
                  <a:pt x="43" y="52"/>
                  <a:pt x="41" y="52"/>
                  <a:pt x="40" y="53"/>
                </a:cubicBezTo>
                <a:cubicBezTo>
                  <a:pt x="38" y="55"/>
                  <a:pt x="38" y="59"/>
                  <a:pt x="40" y="63"/>
                </a:cubicBezTo>
                <a:cubicBezTo>
                  <a:pt x="40" y="63"/>
                  <a:pt x="40" y="64"/>
                  <a:pt x="40" y="64"/>
                </a:cubicBezTo>
                <a:cubicBezTo>
                  <a:pt x="39" y="65"/>
                  <a:pt x="38" y="66"/>
                  <a:pt x="36" y="67"/>
                </a:cubicBezTo>
                <a:cubicBezTo>
                  <a:pt x="35" y="67"/>
                  <a:pt x="34" y="67"/>
                  <a:pt x="34" y="67"/>
                </a:cubicBezTo>
                <a:cubicBezTo>
                  <a:pt x="33" y="66"/>
                  <a:pt x="33" y="66"/>
                  <a:pt x="33" y="66"/>
                </a:cubicBezTo>
                <a:cubicBezTo>
                  <a:pt x="33" y="65"/>
                  <a:pt x="31" y="64"/>
                  <a:pt x="30" y="65"/>
                </a:cubicBezTo>
                <a:cubicBezTo>
                  <a:pt x="29" y="65"/>
                  <a:pt x="29" y="65"/>
                  <a:pt x="29" y="65"/>
                </a:cubicBezTo>
                <a:cubicBezTo>
                  <a:pt x="29" y="65"/>
                  <a:pt x="29" y="65"/>
                  <a:pt x="29" y="65"/>
                </a:cubicBezTo>
                <a:cubicBezTo>
                  <a:pt x="29" y="65"/>
                  <a:pt x="29" y="65"/>
                  <a:pt x="29" y="65"/>
                </a:cubicBezTo>
                <a:cubicBezTo>
                  <a:pt x="29" y="65"/>
                  <a:pt x="29" y="65"/>
                  <a:pt x="29" y="65"/>
                </a:cubicBezTo>
                <a:cubicBezTo>
                  <a:pt x="29" y="65"/>
                  <a:pt x="29" y="65"/>
                  <a:pt x="29" y="65"/>
                </a:cubicBezTo>
                <a:cubicBezTo>
                  <a:pt x="27" y="66"/>
                  <a:pt x="27" y="68"/>
                  <a:pt x="28" y="69"/>
                </a:cubicBezTo>
                <a:cubicBezTo>
                  <a:pt x="39" y="92"/>
                  <a:pt x="39" y="92"/>
                  <a:pt x="39" y="92"/>
                </a:cubicBezTo>
                <a:cubicBezTo>
                  <a:pt x="39" y="116"/>
                  <a:pt x="39" y="116"/>
                  <a:pt x="39" y="116"/>
                </a:cubicBezTo>
                <a:cubicBezTo>
                  <a:pt x="33" y="116"/>
                  <a:pt x="33" y="116"/>
                  <a:pt x="33" y="116"/>
                </a:cubicBezTo>
                <a:cubicBezTo>
                  <a:pt x="33" y="110"/>
                  <a:pt x="32" y="102"/>
                  <a:pt x="28" y="97"/>
                </a:cubicBezTo>
                <a:cubicBezTo>
                  <a:pt x="14" y="79"/>
                  <a:pt x="11" y="65"/>
                  <a:pt x="10" y="60"/>
                </a:cubicBezTo>
                <a:cubicBezTo>
                  <a:pt x="10" y="60"/>
                  <a:pt x="10" y="60"/>
                  <a:pt x="10" y="60"/>
                </a:cubicBezTo>
                <a:cubicBezTo>
                  <a:pt x="9" y="54"/>
                  <a:pt x="9" y="54"/>
                  <a:pt x="9" y="54"/>
                </a:cubicBezTo>
                <a:cubicBezTo>
                  <a:pt x="9" y="53"/>
                  <a:pt x="9" y="52"/>
                  <a:pt x="9" y="51"/>
                </a:cubicBezTo>
                <a:cubicBezTo>
                  <a:pt x="9" y="28"/>
                  <a:pt x="28" y="9"/>
                  <a:pt x="52" y="9"/>
                </a:cubicBezTo>
                <a:cubicBezTo>
                  <a:pt x="75" y="9"/>
                  <a:pt x="94" y="28"/>
                  <a:pt x="94" y="51"/>
                </a:cubicBezTo>
                <a:cubicBezTo>
                  <a:pt x="94" y="52"/>
                  <a:pt x="94" y="53"/>
                  <a:pt x="94" y="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
        <p:nvSpPr>
          <p:cNvPr id="5" name="Freeform 6"/>
          <p:cNvSpPr>
            <a:spLocks/>
          </p:cNvSpPr>
          <p:nvPr/>
        </p:nvSpPr>
        <p:spPr bwMode="auto">
          <a:xfrm>
            <a:off x="5930106" y="1724025"/>
            <a:ext cx="331787" cy="184150"/>
          </a:xfrm>
          <a:custGeom>
            <a:avLst/>
            <a:gdLst>
              <a:gd name="T0" fmla="*/ 0 w 55"/>
              <a:gd name="T1" fmla="*/ 5 h 31"/>
              <a:gd name="T2" fmla="*/ 3 w 55"/>
              <a:gd name="T3" fmla="*/ 5 h 31"/>
              <a:gd name="T4" fmla="*/ 3 w 55"/>
              <a:gd name="T5" fmla="*/ 9 h 31"/>
              <a:gd name="T6" fmla="*/ 0 w 55"/>
              <a:gd name="T7" fmla="*/ 9 h 31"/>
              <a:gd name="T8" fmla="*/ 0 w 55"/>
              <a:gd name="T9" fmla="*/ 13 h 31"/>
              <a:gd name="T10" fmla="*/ 3 w 55"/>
              <a:gd name="T11" fmla="*/ 13 h 31"/>
              <a:gd name="T12" fmla="*/ 3 w 55"/>
              <a:gd name="T13" fmla="*/ 17 h 31"/>
              <a:gd name="T14" fmla="*/ 1 w 55"/>
              <a:gd name="T15" fmla="*/ 17 h 31"/>
              <a:gd name="T16" fmla="*/ 12 w 55"/>
              <a:gd name="T17" fmla="*/ 26 h 31"/>
              <a:gd name="T18" fmla="*/ 19 w 55"/>
              <a:gd name="T19" fmla="*/ 31 h 31"/>
              <a:gd name="T20" fmla="*/ 36 w 55"/>
              <a:gd name="T21" fmla="*/ 31 h 31"/>
              <a:gd name="T22" fmla="*/ 43 w 55"/>
              <a:gd name="T23" fmla="*/ 26 h 31"/>
              <a:gd name="T24" fmla="*/ 55 w 55"/>
              <a:gd name="T25" fmla="*/ 17 h 31"/>
              <a:gd name="T26" fmla="*/ 53 w 55"/>
              <a:gd name="T27" fmla="*/ 17 h 31"/>
              <a:gd name="T28" fmla="*/ 53 w 55"/>
              <a:gd name="T29" fmla="*/ 13 h 31"/>
              <a:gd name="T30" fmla="*/ 55 w 55"/>
              <a:gd name="T31" fmla="*/ 13 h 31"/>
              <a:gd name="T32" fmla="*/ 55 w 55"/>
              <a:gd name="T33" fmla="*/ 9 h 31"/>
              <a:gd name="T34" fmla="*/ 53 w 55"/>
              <a:gd name="T35" fmla="*/ 9 h 31"/>
              <a:gd name="T36" fmla="*/ 53 w 55"/>
              <a:gd name="T37" fmla="*/ 5 h 31"/>
              <a:gd name="T38" fmla="*/ 55 w 55"/>
              <a:gd name="T39" fmla="*/ 5 h 31"/>
              <a:gd name="T40" fmla="*/ 55 w 55"/>
              <a:gd name="T41" fmla="*/ 0 h 31"/>
              <a:gd name="T42" fmla="*/ 0 w 55"/>
              <a:gd name="T43" fmla="*/ 0 h 31"/>
              <a:gd name="T44" fmla="*/ 0 w 55"/>
              <a:gd name="T45"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5"/>
                </a:moveTo>
                <a:cubicBezTo>
                  <a:pt x="3" y="5"/>
                  <a:pt x="3" y="5"/>
                  <a:pt x="3" y="5"/>
                </a:cubicBezTo>
                <a:cubicBezTo>
                  <a:pt x="3" y="9"/>
                  <a:pt x="3" y="9"/>
                  <a:pt x="3" y="9"/>
                </a:cubicBezTo>
                <a:cubicBezTo>
                  <a:pt x="0" y="9"/>
                  <a:pt x="0" y="9"/>
                  <a:pt x="0" y="9"/>
                </a:cubicBezTo>
                <a:cubicBezTo>
                  <a:pt x="0" y="13"/>
                  <a:pt x="0" y="13"/>
                  <a:pt x="0" y="13"/>
                </a:cubicBezTo>
                <a:cubicBezTo>
                  <a:pt x="3" y="13"/>
                  <a:pt x="3" y="13"/>
                  <a:pt x="3" y="13"/>
                </a:cubicBezTo>
                <a:cubicBezTo>
                  <a:pt x="3" y="17"/>
                  <a:pt x="3" y="17"/>
                  <a:pt x="3" y="17"/>
                </a:cubicBezTo>
                <a:cubicBezTo>
                  <a:pt x="1" y="17"/>
                  <a:pt x="1" y="17"/>
                  <a:pt x="1" y="17"/>
                </a:cubicBezTo>
                <a:cubicBezTo>
                  <a:pt x="1" y="22"/>
                  <a:pt x="6" y="26"/>
                  <a:pt x="12" y="26"/>
                </a:cubicBezTo>
                <a:cubicBezTo>
                  <a:pt x="13" y="29"/>
                  <a:pt x="16" y="31"/>
                  <a:pt x="19" y="31"/>
                </a:cubicBezTo>
                <a:cubicBezTo>
                  <a:pt x="36" y="31"/>
                  <a:pt x="36" y="31"/>
                  <a:pt x="36" y="31"/>
                </a:cubicBezTo>
                <a:cubicBezTo>
                  <a:pt x="39" y="31"/>
                  <a:pt x="42" y="29"/>
                  <a:pt x="43" y="26"/>
                </a:cubicBezTo>
                <a:cubicBezTo>
                  <a:pt x="49" y="26"/>
                  <a:pt x="54" y="22"/>
                  <a:pt x="55" y="17"/>
                </a:cubicBezTo>
                <a:cubicBezTo>
                  <a:pt x="53" y="17"/>
                  <a:pt x="53" y="17"/>
                  <a:pt x="53" y="17"/>
                </a:cubicBezTo>
                <a:cubicBezTo>
                  <a:pt x="53" y="13"/>
                  <a:pt x="53" y="13"/>
                  <a:pt x="53" y="13"/>
                </a:cubicBezTo>
                <a:cubicBezTo>
                  <a:pt x="55" y="13"/>
                  <a:pt x="55" y="13"/>
                  <a:pt x="55" y="13"/>
                </a:cubicBezTo>
                <a:cubicBezTo>
                  <a:pt x="55" y="9"/>
                  <a:pt x="55" y="9"/>
                  <a:pt x="55" y="9"/>
                </a:cubicBezTo>
                <a:cubicBezTo>
                  <a:pt x="53" y="9"/>
                  <a:pt x="53" y="9"/>
                  <a:pt x="53" y="9"/>
                </a:cubicBezTo>
                <a:cubicBezTo>
                  <a:pt x="53" y="5"/>
                  <a:pt x="53" y="5"/>
                  <a:pt x="53" y="5"/>
                </a:cubicBezTo>
                <a:cubicBezTo>
                  <a:pt x="55" y="5"/>
                  <a:pt x="55" y="5"/>
                  <a:pt x="55" y="5"/>
                </a:cubicBezTo>
                <a:cubicBezTo>
                  <a:pt x="55" y="0"/>
                  <a:pt x="55" y="0"/>
                  <a:pt x="55" y="0"/>
                </a:cubicBezTo>
                <a:cubicBezTo>
                  <a:pt x="0" y="0"/>
                  <a:pt x="0" y="0"/>
                  <a:pt x="0" y="0"/>
                </a:cubicBezTo>
                <a:lnTo>
                  <a:pt x="0" y="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10710530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pour une image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31" b="7831"/>
          <a:stretch>
            <a:fillRect/>
          </a:stretch>
        </p:blipFill>
        <p:spPr/>
      </p:pic>
      <p:sp>
        <p:nvSpPr>
          <p:cNvPr id="4" name="Rectangle 3"/>
          <p:cNvSpPr/>
          <p:nvPr/>
        </p:nvSpPr>
        <p:spPr>
          <a:xfrm>
            <a:off x="0" y="0"/>
            <a:ext cx="12192000" cy="6858000"/>
          </a:xfrm>
          <a:prstGeom prst="rect">
            <a:avLst/>
          </a:prstGeom>
          <a:gradFill flip="none" rotWithShape="1">
            <a:gsLst>
              <a:gs pos="25000">
                <a:schemeClr val="accent1">
                  <a:lumMod val="5000"/>
                  <a:lumOff val="95000"/>
                  <a:alpha val="0"/>
                </a:schemeClr>
              </a:gs>
              <a:gs pos="49000">
                <a:schemeClr val="tx1">
                  <a:alpha val="51000"/>
                </a:schemeClr>
              </a:gs>
              <a:gs pos="82000">
                <a:schemeClr val="tx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ZoneTexte 6"/>
          <p:cNvSpPr txBox="1"/>
          <p:nvPr/>
        </p:nvSpPr>
        <p:spPr>
          <a:xfrm>
            <a:off x="649224" y="1353294"/>
            <a:ext cx="4399026" cy="2169825"/>
          </a:xfrm>
          <a:prstGeom prst="rect">
            <a:avLst/>
          </a:prstGeom>
          <a:noFill/>
        </p:spPr>
        <p:txBody>
          <a:bodyPr wrap="square" rtlCol="0">
            <a:spAutoFit/>
          </a:bodyPr>
          <a:lstStyle/>
          <a:p>
            <a:r>
              <a:rPr lang="fr-FR" sz="11500" b="1">
                <a:solidFill>
                  <a:schemeClr val="bg1"/>
                </a:solidFill>
              </a:rPr>
              <a:t>+20%</a:t>
            </a:r>
            <a:endParaRPr lang="fr-FR" sz="11500" b="1" dirty="0">
              <a:solidFill>
                <a:schemeClr val="tx2"/>
              </a:solidFill>
            </a:endParaRPr>
          </a:p>
          <a:p>
            <a:endParaRPr lang="fr-FR" sz="2000" dirty="0">
              <a:solidFill>
                <a:schemeClr val="bg1"/>
              </a:solidFill>
            </a:endParaRPr>
          </a:p>
        </p:txBody>
      </p:sp>
      <p:sp>
        <p:nvSpPr>
          <p:cNvPr id="2" name="ZoneTexte 1"/>
          <p:cNvSpPr txBox="1"/>
          <p:nvPr/>
        </p:nvSpPr>
        <p:spPr>
          <a:xfrm>
            <a:off x="657225" y="3013501"/>
            <a:ext cx="4391025" cy="461665"/>
          </a:xfrm>
          <a:prstGeom prst="rect">
            <a:avLst/>
          </a:prstGeom>
          <a:solidFill>
            <a:schemeClr val="tx2"/>
          </a:solidFill>
        </p:spPr>
        <p:txBody>
          <a:bodyPr wrap="square" rtlCol="0">
            <a:spAutoFit/>
          </a:bodyPr>
          <a:lstStyle/>
          <a:p>
            <a:r>
              <a:rPr lang="fr-FR" sz="2400" b="1">
                <a:solidFill>
                  <a:schemeClr val="bg2"/>
                </a:solidFill>
              </a:rPr>
              <a:t>LOREM </a:t>
            </a:r>
            <a:r>
              <a:rPr lang="fr-FR" sz="2400" b="1">
                <a:solidFill>
                  <a:schemeClr val="accent1"/>
                </a:solidFill>
              </a:rPr>
              <a:t>IPSUM</a:t>
            </a:r>
            <a:r>
              <a:rPr lang="fr-FR" sz="2400" b="1">
                <a:solidFill>
                  <a:schemeClr val="bg2"/>
                </a:solidFill>
              </a:rPr>
              <a:t> DOLOR SIT AMET</a:t>
            </a:r>
          </a:p>
        </p:txBody>
      </p:sp>
    </p:spTree>
    <p:extLst>
      <p:ext uri="{BB962C8B-B14F-4D97-AF65-F5344CB8AC3E}">
        <p14:creationId xmlns:p14="http://schemas.microsoft.com/office/powerpoint/2010/main" val="1931338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e 57"/>
          <p:cNvGrpSpPr/>
          <p:nvPr/>
        </p:nvGrpSpPr>
        <p:grpSpPr>
          <a:xfrm>
            <a:off x="1260449" y="1600807"/>
            <a:ext cx="9387295" cy="3307675"/>
            <a:chOff x="1644499" y="2271034"/>
            <a:chExt cx="20668302" cy="7282613"/>
          </a:xfrm>
        </p:grpSpPr>
        <p:sp>
          <p:nvSpPr>
            <p:cNvPr id="59" name="Oval 3"/>
            <p:cNvSpPr/>
            <p:nvPr/>
          </p:nvSpPr>
          <p:spPr>
            <a:xfrm>
              <a:off x="5815128" y="8707689"/>
              <a:ext cx="845738" cy="84595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73137" numCol="1" spcCol="0" rtlCol="0" fromWordArt="0" anchor="ctr" anchorCtr="0" forceAA="0" compatLnSpc="1">
              <a:prstTxWarp prst="textNoShape">
                <a:avLst/>
              </a:prstTxWarp>
              <a:noAutofit/>
            </a:bodyPr>
            <a:lstStyle/>
            <a:p>
              <a:pPr algn="ctr"/>
              <a:r>
                <a:rPr lang="en-US" sz="1200" b="1" dirty="0">
                  <a:solidFill>
                    <a:srgbClr val="FFFFFF"/>
                  </a:solidFill>
                  <a:latin typeface="+mj-lt"/>
                  <a:cs typeface="Lato Light"/>
                </a:rPr>
                <a:t>2</a:t>
              </a:r>
            </a:p>
          </p:txBody>
        </p:sp>
        <p:sp>
          <p:nvSpPr>
            <p:cNvPr id="60" name="Oval 4"/>
            <p:cNvSpPr/>
            <p:nvPr/>
          </p:nvSpPr>
          <p:spPr>
            <a:xfrm>
              <a:off x="8711930" y="8707689"/>
              <a:ext cx="845738" cy="84595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73137" numCol="1" spcCol="0" rtlCol="0" fromWordArt="0" anchor="ctr" anchorCtr="0" forceAA="0" compatLnSpc="1">
              <a:prstTxWarp prst="textNoShape">
                <a:avLst/>
              </a:prstTxWarp>
              <a:noAutofit/>
            </a:bodyPr>
            <a:lstStyle/>
            <a:p>
              <a:pPr algn="ctr"/>
              <a:r>
                <a:rPr lang="en-US" sz="1200" b="1" dirty="0">
                  <a:solidFill>
                    <a:srgbClr val="FFFFFF"/>
                  </a:solidFill>
                  <a:latin typeface="+mj-lt"/>
                  <a:cs typeface="Lato Light"/>
                </a:rPr>
                <a:t>3</a:t>
              </a:r>
            </a:p>
          </p:txBody>
        </p:sp>
        <p:sp>
          <p:nvSpPr>
            <p:cNvPr id="61" name="Oval 5"/>
            <p:cNvSpPr/>
            <p:nvPr/>
          </p:nvSpPr>
          <p:spPr>
            <a:xfrm>
              <a:off x="2918329" y="8707689"/>
              <a:ext cx="845738" cy="84595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73137" numCol="1" spcCol="0" rtlCol="0" fromWordArt="0" anchor="ctr" anchorCtr="0" forceAA="0" compatLnSpc="1">
              <a:prstTxWarp prst="textNoShape">
                <a:avLst/>
              </a:prstTxWarp>
              <a:noAutofit/>
            </a:bodyPr>
            <a:lstStyle/>
            <a:p>
              <a:pPr algn="ctr"/>
              <a:r>
                <a:rPr lang="en-US" sz="1200" b="1" dirty="0">
                  <a:solidFill>
                    <a:srgbClr val="FFFFFF"/>
                  </a:solidFill>
                  <a:latin typeface="+mj-lt"/>
                  <a:cs typeface="Lato Light"/>
                </a:rPr>
                <a:t>1</a:t>
              </a:r>
            </a:p>
          </p:txBody>
        </p:sp>
        <p:sp>
          <p:nvSpPr>
            <p:cNvPr id="62" name="Oval 6"/>
            <p:cNvSpPr/>
            <p:nvPr/>
          </p:nvSpPr>
          <p:spPr>
            <a:xfrm>
              <a:off x="11608729" y="8707689"/>
              <a:ext cx="845738" cy="84595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73137" numCol="1" spcCol="0" rtlCol="0" fromWordArt="0" anchor="ctr" anchorCtr="0" forceAA="0" compatLnSpc="1">
              <a:prstTxWarp prst="textNoShape">
                <a:avLst/>
              </a:prstTxWarp>
              <a:noAutofit/>
            </a:bodyPr>
            <a:lstStyle/>
            <a:p>
              <a:pPr algn="ctr"/>
              <a:r>
                <a:rPr lang="en-US" sz="1200" b="1" dirty="0">
                  <a:solidFill>
                    <a:srgbClr val="FFFFFF"/>
                  </a:solidFill>
                  <a:latin typeface="+mj-lt"/>
                  <a:cs typeface="Lato Light"/>
                </a:rPr>
                <a:t>4</a:t>
              </a:r>
            </a:p>
          </p:txBody>
        </p:sp>
        <p:sp>
          <p:nvSpPr>
            <p:cNvPr id="63" name="Oval 7"/>
            <p:cNvSpPr/>
            <p:nvPr/>
          </p:nvSpPr>
          <p:spPr>
            <a:xfrm>
              <a:off x="14505528" y="8707689"/>
              <a:ext cx="845738" cy="845958"/>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73137" numCol="1" spcCol="0" rtlCol="0" fromWordArt="0" anchor="ctr" anchorCtr="0" forceAA="0" compatLnSpc="1">
              <a:prstTxWarp prst="textNoShape">
                <a:avLst/>
              </a:prstTxWarp>
              <a:noAutofit/>
            </a:bodyPr>
            <a:lstStyle/>
            <a:p>
              <a:pPr algn="ctr"/>
              <a:r>
                <a:rPr lang="en-US" sz="1200" b="1" dirty="0">
                  <a:solidFill>
                    <a:srgbClr val="FFFFFF"/>
                  </a:solidFill>
                  <a:latin typeface="+mj-lt"/>
                  <a:cs typeface="Lato Light"/>
                </a:rPr>
                <a:t>5</a:t>
              </a:r>
            </a:p>
          </p:txBody>
        </p:sp>
        <p:sp>
          <p:nvSpPr>
            <p:cNvPr id="64" name="Oval 8"/>
            <p:cNvSpPr/>
            <p:nvPr/>
          </p:nvSpPr>
          <p:spPr>
            <a:xfrm>
              <a:off x="17402330" y="8707689"/>
              <a:ext cx="845738" cy="845958"/>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73137" numCol="1" spcCol="0" rtlCol="0" fromWordArt="0" anchor="ctr" anchorCtr="0" forceAA="0" compatLnSpc="1">
              <a:prstTxWarp prst="textNoShape">
                <a:avLst/>
              </a:prstTxWarp>
              <a:noAutofit/>
            </a:bodyPr>
            <a:lstStyle/>
            <a:p>
              <a:pPr algn="ctr"/>
              <a:r>
                <a:rPr lang="en-US" sz="1200" b="1" dirty="0">
                  <a:solidFill>
                    <a:srgbClr val="FFFFFF"/>
                  </a:solidFill>
                  <a:latin typeface="+mj-lt"/>
                  <a:cs typeface="Lato Light"/>
                </a:rPr>
                <a:t>6</a:t>
              </a:r>
            </a:p>
          </p:txBody>
        </p:sp>
        <p:sp>
          <p:nvSpPr>
            <p:cNvPr id="65" name="Oval 9"/>
            <p:cNvSpPr/>
            <p:nvPr/>
          </p:nvSpPr>
          <p:spPr>
            <a:xfrm>
              <a:off x="20299129" y="8707689"/>
              <a:ext cx="845738" cy="845958"/>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73137" numCol="1" spcCol="0" rtlCol="0" fromWordArt="0" anchor="ctr" anchorCtr="0" forceAA="0" compatLnSpc="1">
              <a:prstTxWarp prst="textNoShape">
                <a:avLst/>
              </a:prstTxWarp>
              <a:noAutofit/>
            </a:bodyPr>
            <a:lstStyle/>
            <a:p>
              <a:pPr algn="ctr"/>
              <a:r>
                <a:rPr lang="en-US" sz="1200" b="1" dirty="0">
                  <a:solidFill>
                    <a:srgbClr val="FFFFFF"/>
                  </a:solidFill>
                  <a:latin typeface="+mj-lt"/>
                  <a:cs typeface="Lato Light"/>
                </a:rPr>
                <a:t>7</a:t>
              </a:r>
            </a:p>
          </p:txBody>
        </p:sp>
        <p:sp>
          <p:nvSpPr>
            <p:cNvPr id="66" name="Oval 10"/>
            <p:cNvSpPr/>
            <p:nvPr/>
          </p:nvSpPr>
          <p:spPr>
            <a:xfrm>
              <a:off x="3161136" y="6065473"/>
              <a:ext cx="360124" cy="360218"/>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wrap="none" lIns="182843" tIns="91422" rIns="182843" bIns="91422" rtlCol="0" anchor="ctr"/>
            <a:lstStyle/>
            <a:p>
              <a:pPr algn="ctr"/>
              <a:endParaRPr lang="en-US" sz="6400" dirty="0">
                <a:solidFill>
                  <a:srgbClr val="606262"/>
                </a:solidFill>
              </a:endParaRPr>
            </a:p>
          </p:txBody>
        </p:sp>
        <p:cxnSp>
          <p:nvCxnSpPr>
            <p:cNvPr id="67" name="Straight Connector 12"/>
            <p:cNvCxnSpPr>
              <a:stCxn id="61" idx="0"/>
              <a:endCxn id="66" idx="4"/>
            </p:cNvCxnSpPr>
            <p:nvPr/>
          </p:nvCxnSpPr>
          <p:spPr>
            <a:xfrm flipV="1">
              <a:off x="3341196" y="6425693"/>
              <a:ext cx="0" cy="2281998"/>
            </a:xfrm>
            <a:prstGeom prst="line">
              <a:avLst/>
            </a:prstGeom>
            <a:ln w="6350" cmpd="sng">
              <a:solidFill>
                <a:schemeClr val="tx1">
                  <a:lumMod val="65000"/>
                  <a:alpha val="40000"/>
                </a:schemeClr>
              </a:solidFill>
            </a:ln>
            <a:effectLst/>
          </p:spPr>
          <p:style>
            <a:lnRef idx="2">
              <a:schemeClr val="accent1"/>
            </a:lnRef>
            <a:fillRef idx="0">
              <a:schemeClr val="accent1"/>
            </a:fillRef>
            <a:effectRef idx="1">
              <a:schemeClr val="accent1"/>
            </a:effectRef>
            <a:fontRef idx="minor">
              <a:schemeClr val="tx1"/>
            </a:fontRef>
          </p:style>
        </p:cxnSp>
        <p:sp>
          <p:nvSpPr>
            <p:cNvPr id="68" name="Oval 14"/>
            <p:cNvSpPr/>
            <p:nvPr/>
          </p:nvSpPr>
          <p:spPr>
            <a:xfrm>
              <a:off x="6057935" y="7534671"/>
              <a:ext cx="360124" cy="360218"/>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wrap="none" lIns="182843" tIns="91422" rIns="182843" bIns="91422" rtlCol="0" anchor="ctr"/>
            <a:lstStyle/>
            <a:p>
              <a:pPr algn="ctr"/>
              <a:endParaRPr lang="en-US" sz="6400" dirty="0">
                <a:solidFill>
                  <a:srgbClr val="606262"/>
                </a:solidFill>
              </a:endParaRPr>
            </a:p>
          </p:txBody>
        </p:sp>
        <p:cxnSp>
          <p:nvCxnSpPr>
            <p:cNvPr id="69" name="Straight Connector 15"/>
            <p:cNvCxnSpPr>
              <a:stCxn id="59" idx="0"/>
              <a:endCxn id="68" idx="4"/>
            </p:cNvCxnSpPr>
            <p:nvPr/>
          </p:nvCxnSpPr>
          <p:spPr>
            <a:xfrm flipV="1">
              <a:off x="6237997" y="7894888"/>
              <a:ext cx="0" cy="812800"/>
            </a:xfrm>
            <a:prstGeom prst="line">
              <a:avLst/>
            </a:prstGeom>
            <a:ln w="6350" cmpd="sng">
              <a:solidFill>
                <a:schemeClr val="tx1">
                  <a:lumMod val="65000"/>
                  <a:alpha val="40000"/>
                </a:schemeClr>
              </a:solidFill>
            </a:ln>
            <a:effectLst/>
          </p:spPr>
          <p:style>
            <a:lnRef idx="2">
              <a:schemeClr val="accent1"/>
            </a:lnRef>
            <a:fillRef idx="0">
              <a:schemeClr val="accent1"/>
            </a:fillRef>
            <a:effectRef idx="1">
              <a:schemeClr val="accent1"/>
            </a:effectRef>
            <a:fontRef idx="minor">
              <a:schemeClr val="tx1"/>
            </a:fontRef>
          </p:style>
        </p:cxnSp>
        <p:sp>
          <p:nvSpPr>
            <p:cNvPr id="70" name="Oval 20"/>
            <p:cNvSpPr/>
            <p:nvPr/>
          </p:nvSpPr>
          <p:spPr>
            <a:xfrm>
              <a:off x="8954737" y="6065473"/>
              <a:ext cx="360124" cy="360218"/>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wrap="none" lIns="182843" tIns="91422" rIns="182843" bIns="91422" rtlCol="0" anchor="ctr"/>
            <a:lstStyle/>
            <a:p>
              <a:pPr algn="ctr"/>
              <a:endParaRPr lang="en-US" sz="6400" dirty="0">
                <a:solidFill>
                  <a:srgbClr val="606262"/>
                </a:solidFill>
              </a:endParaRPr>
            </a:p>
          </p:txBody>
        </p:sp>
        <p:sp>
          <p:nvSpPr>
            <p:cNvPr id="71" name="Oval 21"/>
            <p:cNvSpPr/>
            <p:nvPr/>
          </p:nvSpPr>
          <p:spPr>
            <a:xfrm>
              <a:off x="11851536" y="7737871"/>
              <a:ext cx="360124" cy="360218"/>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wrap="none" lIns="182843" tIns="91422" rIns="182843" bIns="91422" rtlCol="0" anchor="ctr"/>
            <a:lstStyle/>
            <a:p>
              <a:pPr algn="ctr"/>
              <a:endParaRPr lang="en-US" sz="6400" dirty="0">
                <a:solidFill>
                  <a:srgbClr val="606262"/>
                </a:solidFill>
              </a:endParaRPr>
            </a:p>
          </p:txBody>
        </p:sp>
        <p:sp>
          <p:nvSpPr>
            <p:cNvPr id="72" name="Oval 22"/>
            <p:cNvSpPr/>
            <p:nvPr/>
          </p:nvSpPr>
          <p:spPr>
            <a:xfrm>
              <a:off x="14748335" y="5705871"/>
              <a:ext cx="360124" cy="360218"/>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wrap="none" lIns="182843" tIns="91422" rIns="182843" bIns="91422" rtlCol="0" anchor="ctr"/>
            <a:lstStyle/>
            <a:p>
              <a:pPr algn="ctr"/>
              <a:endParaRPr lang="en-US" sz="6400" dirty="0">
                <a:solidFill>
                  <a:srgbClr val="606262"/>
                </a:solidFill>
              </a:endParaRPr>
            </a:p>
          </p:txBody>
        </p:sp>
        <p:sp>
          <p:nvSpPr>
            <p:cNvPr id="73" name="Oval 23"/>
            <p:cNvSpPr/>
            <p:nvPr/>
          </p:nvSpPr>
          <p:spPr>
            <a:xfrm>
              <a:off x="17645137" y="7331471"/>
              <a:ext cx="360124" cy="360218"/>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wrap="none" lIns="182843" tIns="91422" rIns="182843" bIns="91422" rtlCol="0" anchor="ctr"/>
            <a:lstStyle/>
            <a:p>
              <a:pPr algn="ctr"/>
              <a:endParaRPr lang="en-US" sz="6400" dirty="0">
                <a:solidFill>
                  <a:srgbClr val="606262"/>
                </a:solidFill>
              </a:endParaRPr>
            </a:p>
          </p:txBody>
        </p:sp>
        <p:sp>
          <p:nvSpPr>
            <p:cNvPr id="74" name="Oval 24"/>
            <p:cNvSpPr/>
            <p:nvPr/>
          </p:nvSpPr>
          <p:spPr>
            <a:xfrm>
              <a:off x="20541936" y="5471409"/>
              <a:ext cx="360124" cy="360218"/>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wrap="none" lIns="182843" tIns="91422" rIns="182843" bIns="91422" rtlCol="0" anchor="ctr"/>
            <a:lstStyle/>
            <a:p>
              <a:pPr algn="ctr"/>
              <a:endParaRPr lang="en-US" sz="6400" dirty="0">
                <a:solidFill>
                  <a:srgbClr val="606262"/>
                </a:solidFill>
              </a:endParaRPr>
            </a:p>
          </p:txBody>
        </p:sp>
        <p:cxnSp>
          <p:nvCxnSpPr>
            <p:cNvPr id="75" name="Straight Connector 25"/>
            <p:cNvCxnSpPr>
              <a:stCxn id="60" idx="0"/>
              <a:endCxn id="70" idx="4"/>
            </p:cNvCxnSpPr>
            <p:nvPr/>
          </p:nvCxnSpPr>
          <p:spPr>
            <a:xfrm flipV="1">
              <a:off x="9134797" y="6425693"/>
              <a:ext cx="0" cy="2281998"/>
            </a:xfrm>
            <a:prstGeom prst="line">
              <a:avLst/>
            </a:prstGeom>
            <a:ln w="6350" cmpd="sng">
              <a:solidFill>
                <a:schemeClr val="tx1">
                  <a:lumMod val="65000"/>
                  <a:alpha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76" name="Straight Connector 28"/>
            <p:cNvCxnSpPr>
              <a:stCxn id="62" idx="0"/>
              <a:endCxn id="71" idx="4"/>
            </p:cNvCxnSpPr>
            <p:nvPr/>
          </p:nvCxnSpPr>
          <p:spPr>
            <a:xfrm flipV="1">
              <a:off x="12031596" y="8098088"/>
              <a:ext cx="0" cy="609600"/>
            </a:xfrm>
            <a:prstGeom prst="line">
              <a:avLst/>
            </a:prstGeom>
            <a:ln w="6350" cmpd="sng">
              <a:solidFill>
                <a:schemeClr val="tx1">
                  <a:lumMod val="65000"/>
                  <a:alpha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29"/>
            <p:cNvCxnSpPr>
              <a:stCxn id="63" idx="0"/>
              <a:endCxn id="72" idx="4"/>
            </p:cNvCxnSpPr>
            <p:nvPr/>
          </p:nvCxnSpPr>
          <p:spPr>
            <a:xfrm flipV="1">
              <a:off x="14928397" y="6066088"/>
              <a:ext cx="0" cy="2641600"/>
            </a:xfrm>
            <a:prstGeom prst="line">
              <a:avLst/>
            </a:prstGeom>
            <a:ln w="6350" cmpd="sng">
              <a:solidFill>
                <a:schemeClr val="tx1">
                  <a:lumMod val="65000"/>
                  <a:alpha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78" name="Straight Connector 30"/>
            <p:cNvCxnSpPr>
              <a:stCxn id="64" idx="0"/>
              <a:endCxn id="73" idx="4"/>
            </p:cNvCxnSpPr>
            <p:nvPr/>
          </p:nvCxnSpPr>
          <p:spPr>
            <a:xfrm flipV="1">
              <a:off x="17825197" y="7691688"/>
              <a:ext cx="0" cy="1016000"/>
            </a:xfrm>
            <a:prstGeom prst="line">
              <a:avLst/>
            </a:prstGeom>
            <a:ln w="6350" cmpd="sng">
              <a:solidFill>
                <a:schemeClr val="tx1">
                  <a:lumMod val="65000"/>
                  <a:alpha val="40000"/>
                </a:schemeClr>
              </a:solidFill>
            </a:ln>
            <a:effectLst/>
          </p:spPr>
          <p:style>
            <a:lnRef idx="2">
              <a:schemeClr val="accent1"/>
            </a:lnRef>
            <a:fillRef idx="0">
              <a:schemeClr val="accent1"/>
            </a:fillRef>
            <a:effectRef idx="1">
              <a:schemeClr val="accent1"/>
            </a:effectRef>
            <a:fontRef idx="minor">
              <a:schemeClr val="tx1"/>
            </a:fontRef>
          </p:style>
        </p:cxnSp>
        <p:cxnSp>
          <p:nvCxnSpPr>
            <p:cNvPr id="79" name="Straight Connector 31"/>
            <p:cNvCxnSpPr>
              <a:stCxn id="65" idx="0"/>
              <a:endCxn id="74" idx="4"/>
            </p:cNvCxnSpPr>
            <p:nvPr/>
          </p:nvCxnSpPr>
          <p:spPr>
            <a:xfrm flipV="1">
              <a:off x="20721996" y="5831629"/>
              <a:ext cx="0" cy="2876062"/>
            </a:xfrm>
            <a:prstGeom prst="line">
              <a:avLst/>
            </a:prstGeom>
            <a:ln w="6350" cmpd="sng">
              <a:solidFill>
                <a:schemeClr val="tx1">
                  <a:lumMod val="65000"/>
                  <a:alpha val="40000"/>
                </a:schemeClr>
              </a:solidFill>
            </a:ln>
            <a:effectLst/>
          </p:spPr>
          <p:style>
            <a:lnRef idx="2">
              <a:schemeClr val="accent1"/>
            </a:lnRef>
            <a:fillRef idx="0">
              <a:schemeClr val="accent1"/>
            </a:fillRef>
            <a:effectRef idx="1">
              <a:schemeClr val="accent1"/>
            </a:effectRef>
            <a:fontRef idx="minor">
              <a:schemeClr val="tx1"/>
            </a:fontRef>
          </p:style>
        </p:cxnSp>
        <p:sp>
          <p:nvSpPr>
            <p:cNvPr id="80" name="Oval 47"/>
            <p:cNvSpPr/>
            <p:nvPr/>
          </p:nvSpPr>
          <p:spPr>
            <a:xfrm>
              <a:off x="1644499" y="2271034"/>
              <a:ext cx="3374231" cy="3375110"/>
            </a:xfrm>
            <a:prstGeom prst="ellips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rtlCol="0" anchor="ctr"/>
            <a:lstStyle/>
            <a:p>
              <a:pPr algn="ctr"/>
              <a:endParaRPr lang="en-US" sz="6400" dirty="0"/>
            </a:p>
          </p:txBody>
        </p:sp>
        <p:sp>
          <p:nvSpPr>
            <p:cNvPr id="81" name="Oval 48"/>
            <p:cNvSpPr/>
            <p:nvPr/>
          </p:nvSpPr>
          <p:spPr>
            <a:xfrm>
              <a:off x="5074297" y="5099895"/>
              <a:ext cx="2256922" cy="2257510"/>
            </a:xfrm>
            <a:prstGeom prst="ellipse">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rtlCol="0" anchor="ctr"/>
            <a:lstStyle/>
            <a:p>
              <a:pPr algn="ctr"/>
              <a:endParaRPr lang="en-US" sz="6400" dirty="0"/>
            </a:p>
          </p:txBody>
        </p:sp>
        <p:sp>
          <p:nvSpPr>
            <p:cNvPr id="82" name="Oval 49"/>
            <p:cNvSpPr/>
            <p:nvPr/>
          </p:nvSpPr>
          <p:spPr>
            <a:xfrm>
              <a:off x="8006338" y="3627689"/>
              <a:ext cx="2256922" cy="2257510"/>
            </a:xfrm>
            <a:prstGeom prst="ellipse">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rtlCol="0" anchor="ctr"/>
            <a:lstStyle/>
            <a:p>
              <a:pPr algn="ctr"/>
              <a:endParaRPr lang="en-US" sz="6400" dirty="0"/>
            </a:p>
          </p:txBody>
        </p:sp>
        <p:sp>
          <p:nvSpPr>
            <p:cNvPr id="83" name="Oval 50"/>
            <p:cNvSpPr/>
            <p:nvPr/>
          </p:nvSpPr>
          <p:spPr>
            <a:xfrm>
              <a:off x="10534087" y="4595661"/>
              <a:ext cx="2995022" cy="2995802"/>
            </a:xfrm>
            <a:prstGeom prst="ellipse">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rtlCol="0" anchor="ctr"/>
            <a:lstStyle/>
            <a:p>
              <a:pPr algn="ctr"/>
              <a:endParaRPr lang="en-US" sz="6400" dirty="0"/>
            </a:p>
          </p:txBody>
        </p:sp>
        <p:sp>
          <p:nvSpPr>
            <p:cNvPr id="84" name="Oval 51"/>
            <p:cNvSpPr/>
            <p:nvPr/>
          </p:nvSpPr>
          <p:spPr>
            <a:xfrm>
              <a:off x="13799936" y="3322273"/>
              <a:ext cx="2256922" cy="2257510"/>
            </a:xfrm>
            <a:prstGeom prst="ellips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rtlCol="0" anchor="ctr"/>
            <a:lstStyle/>
            <a:p>
              <a:pPr algn="ctr"/>
              <a:endParaRPr lang="en-US" sz="6400" dirty="0"/>
            </a:p>
          </p:txBody>
        </p:sp>
        <p:sp>
          <p:nvSpPr>
            <p:cNvPr id="85" name="Oval 52"/>
            <p:cNvSpPr/>
            <p:nvPr/>
          </p:nvSpPr>
          <p:spPr>
            <a:xfrm>
              <a:off x="16310791" y="4162166"/>
              <a:ext cx="3028811" cy="3029600"/>
            </a:xfrm>
            <a:prstGeom prst="ellipse">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rtlCol="0" anchor="ctr"/>
            <a:lstStyle/>
            <a:p>
              <a:pPr algn="ctr"/>
              <a:endParaRPr lang="en-US" sz="6400" dirty="0"/>
            </a:p>
          </p:txBody>
        </p:sp>
        <p:sp>
          <p:nvSpPr>
            <p:cNvPr id="86" name="Oval 53"/>
            <p:cNvSpPr/>
            <p:nvPr/>
          </p:nvSpPr>
          <p:spPr>
            <a:xfrm>
              <a:off x="19251571" y="2381394"/>
              <a:ext cx="2940850" cy="2941616"/>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182843" tIns="91422" rIns="182843" bIns="91422" rtlCol="0" anchor="ctr"/>
            <a:lstStyle/>
            <a:p>
              <a:pPr algn="ctr"/>
              <a:endParaRPr lang="en-US" sz="6400" dirty="0"/>
            </a:p>
          </p:txBody>
        </p:sp>
        <p:sp>
          <p:nvSpPr>
            <p:cNvPr id="87" name="Freeform 74"/>
            <p:cNvSpPr>
              <a:spLocks noChangeArrowheads="1"/>
            </p:cNvSpPr>
            <p:nvPr/>
          </p:nvSpPr>
          <p:spPr bwMode="auto">
            <a:xfrm>
              <a:off x="2872165" y="2917076"/>
              <a:ext cx="967621" cy="856817"/>
            </a:xfrm>
            <a:custGeom>
              <a:avLst/>
              <a:gdLst>
                <a:gd name="T0" fmla="*/ 451 w 461"/>
                <a:gd name="T1" fmla="*/ 213 h 409"/>
                <a:gd name="T2" fmla="*/ 451 w 461"/>
                <a:gd name="T3" fmla="*/ 213 h 409"/>
                <a:gd name="T4" fmla="*/ 247 w 461"/>
                <a:gd name="T5" fmla="*/ 17 h 409"/>
                <a:gd name="T6" fmla="*/ 212 w 461"/>
                <a:gd name="T7" fmla="*/ 17 h 409"/>
                <a:gd name="T8" fmla="*/ 9 w 461"/>
                <a:gd name="T9" fmla="*/ 213 h 409"/>
                <a:gd name="T10" fmla="*/ 18 w 461"/>
                <a:gd name="T11" fmla="*/ 230 h 409"/>
                <a:gd name="T12" fmla="*/ 62 w 461"/>
                <a:gd name="T13" fmla="*/ 230 h 409"/>
                <a:gd name="T14" fmla="*/ 62 w 461"/>
                <a:gd name="T15" fmla="*/ 390 h 409"/>
                <a:gd name="T16" fmla="*/ 79 w 461"/>
                <a:gd name="T17" fmla="*/ 408 h 409"/>
                <a:gd name="T18" fmla="*/ 177 w 461"/>
                <a:gd name="T19" fmla="*/ 408 h 409"/>
                <a:gd name="T20" fmla="*/ 177 w 461"/>
                <a:gd name="T21" fmla="*/ 248 h 409"/>
                <a:gd name="T22" fmla="*/ 283 w 461"/>
                <a:gd name="T23" fmla="*/ 248 h 409"/>
                <a:gd name="T24" fmla="*/ 283 w 461"/>
                <a:gd name="T25" fmla="*/ 408 h 409"/>
                <a:gd name="T26" fmla="*/ 381 w 461"/>
                <a:gd name="T27" fmla="*/ 408 h 409"/>
                <a:gd name="T28" fmla="*/ 398 w 461"/>
                <a:gd name="T29" fmla="*/ 390 h 409"/>
                <a:gd name="T30" fmla="*/ 398 w 461"/>
                <a:gd name="T31" fmla="*/ 230 h 409"/>
                <a:gd name="T32" fmla="*/ 443 w 461"/>
                <a:gd name="T33" fmla="*/ 230 h 409"/>
                <a:gd name="T34" fmla="*/ 451 w 461"/>
                <a:gd name="T35" fmla="*/ 213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409">
                  <a:moveTo>
                    <a:pt x="451" y="213"/>
                  </a:moveTo>
                  <a:lnTo>
                    <a:pt x="451" y="213"/>
                  </a:lnTo>
                  <a:cubicBezTo>
                    <a:pt x="247" y="17"/>
                    <a:pt x="247" y="17"/>
                    <a:pt x="247" y="17"/>
                  </a:cubicBezTo>
                  <a:cubicBezTo>
                    <a:pt x="238" y="0"/>
                    <a:pt x="221" y="0"/>
                    <a:pt x="212" y="17"/>
                  </a:cubicBezTo>
                  <a:cubicBezTo>
                    <a:pt x="9" y="213"/>
                    <a:pt x="9" y="213"/>
                    <a:pt x="9" y="213"/>
                  </a:cubicBezTo>
                  <a:cubicBezTo>
                    <a:pt x="0" y="221"/>
                    <a:pt x="9" y="230"/>
                    <a:pt x="18" y="230"/>
                  </a:cubicBezTo>
                  <a:cubicBezTo>
                    <a:pt x="62" y="230"/>
                    <a:pt x="62" y="230"/>
                    <a:pt x="62" y="230"/>
                  </a:cubicBezTo>
                  <a:cubicBezTo>
                    <a:pt x="62" y="390"/>
                    <a:pt x="62" y="390"/>
                    <a:pt x="62" y="390"/>
                  </a:cubicBezTo>
                  <a:cubicBezTo>
                    <a:pt x="62" y="399"/>
                    <a:pt x="62" y="408"/>
                    <a:pt x="79" y="408"/>
                  </a:cubicBezTo>
                  <a:cubicBezTo>
                    <a:pt x="177" y="408"/>
                    <a:pt x="177" y="408"/>
                    <a:pt x="177" y="408"/>
                  </a:cubicBezTo>
                  <a:cubicBezTo>
                    <a:pt x="177" y="248"/>
                    <a:pt x="177" y="248"/>
                    <a:pt x="177" y="248"/>
                  </a:cubicBezTo>
                  <a:cubicBezTo>
                    <a:pt x="283" y="248"/>
                    <a:pt x="283" y="248"/>
                    <a:pt x="283" y="248"/>
                  </a:cubicBezTo>
                  <a:cubicBezTo>
                    <a:pt x="283" y="408"/>
                    <a:pt x="283" y="408"/>
                    <a:pt x="283" y="408"/>
                  </a:cubicBezTo>
                  <a:cubicBezTo>
                    <a:pt x="381" y="408"/>
                    <a:pt x="381" y="408"/>
                    <a:pt x="381" y="408"/>
                  </a:cubicBezTo>
                  <a:cubicBezTo>
                    <a:pt x="398" y="408"/>
                    <a:pt x="398" y="399"/>
                    <a:pt x="398" y="390"/>
                  </a:cubicBezTo>
                  <a:cubicBezTo>
                    <a:pt x="398" y="230"/>
                    <a:pt x="398" y="230"/>
                    <a:pt x="398" y="230"/>
                  </a:cubicBezTo>
                  <a:cubicBezTo>
                    <a:pt x="443" y="230"/>
                    <a:pt x="443" y="230"/>
                    <a:pt x="443" y="230"/>
                  </a:cubicBezTo>
                  <a:cubicBezTo>
                    <a:pt x="451" y="230"/>
                    <a:pt x="460" y="221"/>
                    <a:pt x="451" y="213"/>
                  </a:cubicBezTo>
                </a:path>
              </a:pathLst>
            </a:custGeom>
            <a:solidFill>
              <a:schemeClr val="bg1"/>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lIns="34290" tIns="17145" rIns="34290" bIns="17145" anchor="ctr"/>
            <a:lstStyle/>
            <a:p>
              <a:pPr fontAlgn="auto">
                <a:spcBef>
                  <a:spcPts val="0"/>
                </a:spcBef>
                <a:spcAft>
                  <a:spcPts val="0"/>
                </a:spcAft>
                <a:defRPr/>
              </a:pPr>
              <a:endParaRPr lang="en-US" dirty="0">
                <a:latin typeface="+mn-lt"/>
                <a:ea typeface="+mn-ea"/>
                <a:cs typeface="+mn-cs"/>
              </a:endParaRPr>
            </a:p>
          </p:txBody>
        </p:sp>
        <p:sp>
          <p:nvSpPr>
            <p:cNvPr id="88" name="Rectangle 87"/>
            <p:cNvSpPr/>
            <p:nvPr/>
          </p:nvSpPr>
          <p:spPr>
            <a:xfrm>
              <a:off x="1746182" y="3971447"/>
              <a:ext cx="3205177" cy="738267"/>
            </a:xfrm>
            <a:prstGeom prst="rect">
              <a:avLst/>
            </a:prstGeom>
          </p:spPr>
          <p:txBody>
            <a:bodyPr wrap="square" lIns="182843" tIns="91422" rIns="182843" bIns="91422">
              <a:spAutoFit/>
            </a:bodyPr>
            <a:lstStyle/>
            <a:p>
              <a:pPr algn="ctr">
                <a:lnSpc>
                  <a:spcPct val="89000"/>
                </a:lnSpc>
              </a:pPr>
              <a:r>
                <a:rPr lang="en-US" sz="1100" b="1">
                  <a:solidFill>
                    <a:schemeClr val="bg1"/>
                  </a:solidFill>
                  <a:latin typeface="Lato Light"/>
                  <a:cs typeface="Lato Light"/>
                </a:rPr>
                <a:t>LOREM IPSUM</a:t>
              </a:r>
              <a:endParaRPr lang="en-US" sz="1100" b="1" dirty="0">
                <a:solidFill>
                  <a:schemeClr val="bg1"/>
                </a:solidFill>
                <a:latin typeface="Lato Light"/>
                <a:cs typeface="Lato Light"/>
              </a:endParaRPr>
            </a:p>
          </p:txBody>
        </p:sp>
        <p:sp>
          <p:nvSpPr>
            <p:cNvPr id="89" name="Rectangle 88"/>
            <p:cNvSpPr/>
            <p:nvPr/>
          </p:nvSpPr>
          <p:spPr>
            <a:xfrm>
              <a:off x="5104460" y="6263919"/>
              <a:ext cx="2189177" cy="1070028"/>
            </a:xfrm>
            <a:prstGeom prst="rect">
              <a:avLst/>
            </a:prstGeom>
          </p:spPr>
          <p:txBody>
            <a:bodyPr wrap="square" lIns="182843" tIns="91422" rIns="182843" bIns="91422">
              <a:spAutoFit/>
            </a:bodyPr>
            <a:lstStyle/>
            <a:p>
              <a:pPr algn="ctr">
                <a:lnSpc>
                  <a:spcPct val="89000"/>
                </a:lnSpc>
              </a:pPr>
              <a:r>
                <a:rPr lang="en-US" sz="1100" b="1">
                  <a:solidFill>
                    <a:schemeClr val="bg1"/>
                  </a:solidFill>
                  <a:latin typeface="Lato Light"/>
                  <a:cs typeface="Lato Light"/>
                </a:rPr>
                <a:t>LOREM IPSUM</a:t>
              </a:r>
              <a:endParaRPr lang="en-US" sz="1100" b="1" dirty="0">
                <a:solidFill>
                  <a:schemeClr val="bg1"/>
                </a:solidFill>
                <a:latin typeface="Lato Light"/>
                <a:cs typeface="Lato Light"/>
              </a:endParaRPr>
            </a:p>
          </p:txBody>
        </p:sp>
        <p:sp>
          <p:nvSpPr>
            <p:cNvPr id="90" name="Freeform 71"/>
            <p:cNvSpPr>
              <a:spLocks noEditPoints="1"/>
            </p:cNvSpPr>
            <p:nvPr/>
          </p:nvSpPr>
          <p:spPr bwMode="auto">
            <a:xfrm>
              <a:off x="5853960" y="5537527"/>
              <a:ext cx="696023" cy="652175"/>
            </a:xfrm>
            <a:custGeom>
              <a:avLst/>
              <a:gdLst>
                <a:gd name="T0" fmla="*/ 163811356 w 127"/>
                <a:gd name="T1" fmla="*/ 55443291 h 119"/>
                <a:gd name="T2" fmla="*/ 65524225 w 127"/>
                <a:gd name="T3" fmla="*/ 113405937 h 119"/>
                <a:gd name="T4" fmla="*/ 0 w 127"/>
                <a:gd name="T5" fmla="*/ 65523889 h 119"/>
                <a:gd name="T6" fmla="*/ 98287131 w 127"/>
                <a:gd name="T7" fmla="*/ 0 h 119"/>
                <a:gd name="T8" fmla="*/ 163811356 w 127"/>
                <a:gd name="T9" fmla="*/ 55443291 h 119"/>
                <a:gd name="T10" fmla="*/ 163811356 w 127"/>
                <a:gd name="T11" fmla="*/ 173889527 h 119"/>
                <a:gd name="T12" fmla="*/ 98287131 w 127"/>
                <a:gd name="T13" fmla="*/ 229332818 h 119"/>
                <a:gd name="T14" fmla="*/ 0 w 127"/>
                <a:gd name="T15" fmla="*/ 168849228 h 119"/>
                <a:gd name="T16" fmla="*/ 65524225 w 127"/>
                <a:gd name="T17" fmla="*/ 113405937 h 119"/>
                <a:gd name="T18" fmla="*/ 163811356 w 127"/>
                <a:gd name="T19" fmla="*/ 173889527 h 119"/>
                <a:gd name="T20" fmla="*/ 254537206 w 127"/>
                <a:gd name="T21" fmla="*/ 244453715 h 119"/>
                <a:gd name="T22" fmla="*/ 163811356 w 127"/>
                <a:gd name="T23" fmla="*/ 299897006 h 119"/>
                <a:gd name="T24" fmla="*/ 163811356 w 127"/>
                <a:gd name="T25" fmla="*/ 299897006 h 119"/>
                <a:gd name="T26" fmla="*/ 163811356 w 127"/>
                <a:gd name="T27" fmla="*/ 299897006 h 119"/>
                <a:gd name="T28" fmla="*/ 163811356 w 127"/>
                <a:gd name="T29" fmla="*/ 299897006 h 119"/>
                <a:gd name="T30" fmla="*/ 163811356 w 127"/>
                <a:gd name="T31" fmla="*/ 299897006 h 119"/>
                <a:gd name="T32" fmla="*/ 65524225 w 127"/>
                <a:gd name="T33" fmla="*/ 244453715 h 119"/>
                <a:gd name="T34" fmla="*/ 65524225 w 127"/>
                <a:gd name="T35" fmla="*/ 224292519 h 119"/>
                <a:gd name="T36" fmla="*/ 98287131 w 127"/>
                <a:gd name="T37" fmla="*/ 239413416 h 119"/>
                <a:gd name="T38" fmla="*/ 163811356 w 127"/>
                <a:gd name="T39" fmla="*/ 186491069 h 119"/>
                <a:gd name="T40" fmla="*/ 163811356 w 127"/>
                <a:gd name="T41" fmla="*/ 186491069 h 119"/>
                <a:gd name="T42" fmla="*/ 163811356 w 127"/>
                <a:gd name="T43" fmla="*/ 186491069 h 119"/>
                <a:gd name="T44" fmla="*/ 163811356 w 127"/>
                <a:gd name="T45" fmla="*/ 186491069 h 119"/>
                <a:gd name="T46" fmla="*/ 163811356 w 127"/>
                <a:gd name="T47" fmla="*/ 186491069 h 119"/>
                <a:gd name="T48" fmla="*/ 229335581 w 127"/>
                <a:gd name="T49" fmla="*/ 239413416 h 119"/>
                <a:gd name="T50" fmla="*/ 254537206 w 127"/>
                <a:gd name="T51" fmla="*/ 224292519 h 119"/>
                <a:gd name="T52" fmla="*/ 254537206 w 127"/>
                <a:gd name="T53" fmla="*/ 244453715 h 119"/>
                <a:gd name="T54" fmla="*/ 320061431 w 127"/>
                <a:gd name="T55" fmla="*/ 65523889 h 119"/>
                <a:gd name="T56" fmla="*/ 254537206 w 127"/>
                <a:gd name="T57" fmla="*/ 113405937 h 119"/>
                <a:gd name="T58" fmla="*/ 163811356 w 127"/>
                <a:gd name="T59" fmla="*/ 55443291 h 119"/>
                <a:gd name="T60" fmla="*/ 229335581 w 127"/>
                <a:gd name="T61" fmla="*/ 0 h 119"/>
                <a:gd name="T62" fmla="*/ 320061431 w 127"/>
                <a:gd name="T63" fmla="*/ 65523889 h 119"/>
                <a:gd name="T64" fmla="*/ 320061431 w 127"/>
                <a:gd name="T65" fmla="*/ 168849228 h 119"/>
                <a:gd name="T66" fmla="*/ 229335581 w 127"/>
                <a:gd name="T67" fmla="*/ 229332818 h 119"/>
                <a:gd name="T68" fmla="*/ 163811356 w 127"/>
                <a:gd name="T69" fmla="*/ 173889527 h 119"/>
                <a:gd name="T70" fmla="*/ 254537206 w 127"/>
                <a:gd name="T71" fmla="*/ 113405937 h 119"/>
                <a:gd name="T72" fmla="*/ 320061431 w 127"/>
                <a:gd name="T73" fmla="*/ 168849228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1" name="Rectangle 90"/>
            <p:cNvSpPr/>
            <p:nvPr/>
          </p:nvSpPr>
          <p:spPr>
            <a:xfrm>
              <a:off x="8050564" y="4784065"/>
              <a:ext cx="2189177" cy="1070028"/>
            </a:xfrm>
            <a:prstGeom prst="rect">
              <a:avLst/>
            </a:prstGeom>
          </p:spPr>
          <p:txBody>
            <a:bodyPr wrap="square" lIns="182843" tIns="91422" rIns="182843" bIns="91422">
              <a:spAutoFit/>
            </a:bodyPr>
            <a:lstStyle/>
            <a:p>
              <a:pPr algn="ctr">
                <a:lnSpc>
                  <a:spcPct val="89000"/>
                </a:lnSpc>
              </a:pPr>
              <a:r>
                <a:rPr lang="en-US" sz="1100" b="1">
                  <a:solidFill>
                    <a:schemeClr val="bg1"/>
                  </a:solidFill>
                  <a:latin typeface="Lato Light"/>
                  <a:cs typeface="Lato Light"/>
                </a:rPr>
                <a:t>LOREM IPSUM</a:t>
              </a:r>
              <a:endParaRPr lang="en-US" sz="1100" b="1" dirty="0">
                <a:solidFill>
                  <a:schemeClr val="bg1"/>
                </a:solidFill>
                <a:latin typeface="Lato Light"/>
                <a:cs typeface="Lato Light"/>
              </a:endParaRPr>
            </a:p>
          </p:txBody>
        </p:sp>
        <p:sp>
          <p:nvSpPr>
            <p:cNvPr id="92" name="Freeform 23"/>
            <p:cNvSpPr>
              <a:spLocks noEditPoints="1"/>
            </p:cNvSpPr>
            <p:nvPr/>
          </p:nvSpPr>
          <p:spPr bwMode="auto">
            <a:xfrm>
              <a:off x="8853090" y="4138516"/>
              <a:ext cx="550257" cy="520311"/>
            </a:xfrm>
            <a:custGeom>
              <a:avLst/>
              <a:gdLst>
                <a:gd name="T0" fmla="*/ 800850339 w 68"/>
                <a:gd name="T1" fmla="*/ 166428172 h 64"/>
                <a:gd name="T2" fmla="*/ 800850339 w 68"/>
                <a:gd name="T3" fmla="*/ 213977601 h 64"/>
                <a:gd name="T4" fmla="*/ 753742101 w 68"/>
                <a:gd name="T5" fmla="*/ 213977601 h 64"/>
                <a:gd name="T6" fmla="*/ 718408349 w 68"/>
                <a:gd name="T7" fmla="*/ 249642258 h 64"/>
                <a:gd name="T8" fmla="*/ 82441990 w 68"/>
                <a:gd name="T9" fmla="*/ 249642258 h 64"/>
                <a:gd name="T10" fmla="*/ 47108238 w 68"/>
                <a:gd name="T11" fmla="*/ 213977601 h 64"/>
                <a:gd name="T12" fmla="*/ 0 w 68"/>
                <a:gd name="T13" fmla="*/ 213977601 h 64"/>
                <a:gd name="T14" fmla="*/ 0 w 68"/>
                <a:gd name="T15" fmla="*/ 166428172 h 64"/>
                <a:gd name="T16" fmla="*/ 400425169 w 68"/>
                <a:gd name="T17" fmla="*/ 0 h 64"/>
                <a:gd name="T18" fmla="*/ 800850339 w 68"/>
                <a:gd name="T19" fmla="*/ 166428172 h 64"/>
                <a:gd name="T20" fmla="*/ 800850339 w 68"/>
                <a:gd name="T21" fmla="*/ 713265565 h 64"/>
                <a:gd name="T22" fmla="*/ 800850339 w 68"/>
                <a:gd name="T23" fmla="*/ 760814993 h 64"/>
                <a:gd name="T24" fmla="*/ 0 w 68"/>
                <a:gd name="T25" fmla="*/ 760814993 h 64"/>
                <a:gd name="T26" fmla="*/ 0 w 68"/>
                <a:gd name="T27" fmla="*/ 713265565 h 64"/>
                <a:gd name="T28" fmla="*/ 23555835 w 68"/>
                <a:gd name="T29" fmla="*/ 677600907 h 64"/>
                <a:gd name="T30" fmla="*/ 777294504 w 68"/>
                <a:gd name="T31" fmla="*/ 677600907 h 64"/>
                <a:gd name="T32" fmla="*/ 800850339 w 68"/>
                <a:gd name="T33" fmla="*/ 713265565 h 64"/>
                <a:gd name="T34" fmla="*/ 211988786 w 68"/>
                <a:gd name="T35" fmla="*/ 273418696 h 64"/>
                <a:gd name="T36" fmla="*/ 211988786 w 68"/>
                <a:gd name="T37" fmla="*/ 594386821 h 64"/>
                <a:gd name="T38" fmla="*/ 270874942 w 68"/>
                <a:gd name="T39" fmla="*/ 594386821 h 64"/>
                <a:gd name="T40" fmla="*/ 270874942 w 68"/>
                <a:gd name="T41" fmla="*/ 273418696 h 64"/>
                <a:gd name="T42" fmla="*/ 376869335 w 68"/>
                <a:gd name="T43" fmla="*/ 273418696 h 64"/>
                <a:gd name="T44" fmla="*/ 376869335 w 68"/>
                <a:gd name="T45" fmla="*/ 594386821 h 64"/>
                <a:gd name="T46" fmla="*/ 423981004 w 68"/>
                <a:gd name="T47" fmla="*/ 594386821 h 64"/>
                <a:gd name="T48" fmla="*/ 423981004 w 68"/>
                <a:gd name="T49" fmla="*/ 273418696 h 64"/>
                <a:gd name="T50" fmla="*/ 529975397 w 68"/>
                <a:gd name="T51" fmla="*/ 273418696 h 64"/>
                <a:gd name="T52" fmla="*/ 529975397 w 68"/>
                <a:gd name="T53" fmla="*/ 594386821 h 64"/>
                <a:gd name="T54" fmla="*/ 588861553 w 68"/>
                <a:gd name="T55" fmla="*/ 594386821 h 64"/>
                <a:gd name="T56" fmla="*/ 588861553 w 68"/>
                <a:gd name="T57" fmla="*/ 273418696 h 64"/>
                <a:gd name="T58" fmla="*/ 694855946 w 68"/>
                <a:gd name="T59" fmla="*/ 273418696 h 64"/>
                <a:gd name="T60" fmla="*/ 694855946 w 68"/>
                <a:gd name="T61" fmla="*/ 594386821 h 64"/>
                <a:gd name="T62" fmla="*/ 718408349 w 68"/>
                <a:gd name="T63" fmla="*/ 594386821 h 64"/>
                <a:gd name="T64" fmla="*/ 753742101 w 68"/>
                <a:gd name="T65" fmla="*/ 630051479 h 64"/>
                <a:gd name="T66" fmla="*/ 753742101 w 68"/>
                <a:gd name="T67" fmla="*/ 653824469 h 64"/>
                <a:gd name="T68" fmla="*/ 47108238 w 68"/>
                <a:gd name="T69" fmla="*/ 653824469 h 64"/>
                <a:gd name="T70" fmla="*/ 47108238 w 68"/>
                <a:gd name="T71" fmla="*/ 630051479 h 64"/>
                <a:gd name="T72" fmla="*/ 82441990 w 68"/>
                <a:gd name="T73" fmla="*/ 594386821 h 64"/>
                <a:gd name="T74" fmla="*/ 105994393 w 68"/>
                <a:gd name="T75" fmla="*/ 594386821 h 64"/>
                <a:gd name="T76" fmla="*/ 105994393 w 68"/>
                <a:gd name="T77" fmla="*/ 273418696 h 64"/>
                <a:gd name="T78" fmla="*/ 211988786 w 68"/>
                <a:gd name="T79" fmla="*/ 273418696 h 6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3" name="Freeform 108"/>
            <p:cNvSpPr>
              <a:spLocks noEditPoints="1"/>
            </p:cNvSpPr>
            <p:nvPr/>
          </p:nvSpPr>
          <p:spPr bwMode="auto">
            <a:xfrm>
              <a:off x="14653267" y="3889827"/>
              <a:ext cx="550259" cy="445444"/>
            </a:xfrm>
            <a:custGeom>
              <a:avLst/>
              <a:gdLst>
                <a:gd name="T0" fmla="*/ 800857202 w 68"/>
                <a:gd name="T1" fmla="*/ 578081024 h 55"/>
                <a:gd name="T2" fmla="*/ 741970795 w 68"/>
                <a:gd name="T3" fmla="*/ 648868068 h 55"/>
                <a:gd name="T4" fmla="*/ 58886408 w 68"/>
                <a:gd name="T5" fmla="*/ 648868068 h 55"/>
                <a:gd name="T6" fmla="*/ 0 w 68"/>
                <a:gd name="T7" fmla="*/ 578081024 h 55"/>
                <a:gd name="T8" fmla="*/ 0 w 68"/>
                <a:gd name="T9" fmla="*/ 58988631 h 55"/>
                <a:gd name="T10" fmla="*/ 58886408 w 68"/>
                <a:gd name="T11" fmla="*/ 0 h 55"/>
                <a:gd name="T12" fmla="*/ 741970795 w 68"/>
                <a:gd name="T13" fmla="*/ 0 h 55"/>
                <a:gd name="T14" fmla="*/ 800857202 w 68"/>
                <a:gd name="T15" fmla="*/ 58988631 h 55"/>
                <a:gd name="T16" fmla="*/ 800857202 w 68"/>
                <a:gd name="T17" fmla="*/ 578081024 h 55"/>
                <a:gd name="T18" fmla="*/ 58886408 w 68"/>
                <a:gd name="T19" fmla="*/ 47190218 h 55"/>
                <a:gd name="T20" fmla="*/ 47108440 w 68"/>
                <a:gd name="T21" fmla="*/ 58988631 h 55"/>
                <a:gd name="T22" fmla="*/ 47108440 w 68"/>
                <a:gd name="T23" fmla="*/ 578081024 h 55"/>
                <a:gd name="T24" fmla="*/ 58886408 w 68"/>
                <a:gd name="T25" fmla="*/ 589879437 h 55"/>
                <a:gd name="T26" fmla="*/ 741970795 w 68"/>
                <a:gd name="T27" fmla="*/ 589879437 h 55"/>
                <a:gd name="T28" fmla="*/ 753748763 w 68"/>
                <a:gd name="T29" fmla="*/ 578081024 h 55"/>
                <a:gd name="T30" fmla="*/ 753748763 w 68"/>
                <a:gd name="T31" fmla="*/ 58988631 h 55"/>
                <a:gd name="T32" fmla="*/ 741970795 w 68"/>
                <a:gd name="T33" fmla="*/ 47190218 h 55"/>
                <a:gd name="T34" fmla="*/ 58886408 w 68"/>
                <a:gd name="T35" fmla="*/ 47190218 h 55"/>
                <a:gd name="T36" fmla="*/ 188437191 w 68"/>
                <a:gd name="T37" fmla="*/ 271346327 h 55"/>
                <a:gd name="T38" fmla="*/ 105994847 w 68"/>
                <a:gd name="T39" fmla="*/ 188760870 h 55"/>
                <a:gd name="T40" fmla="*/ 188437191 w 68"/>
                <a:gd name="T41" fmla="*/ 106178848 h 55"/>
                <a:gd name="T42" fmla="*/ 270879534 w 68"/>
                <a:gd name="T43" fmla="*/ 188760870 h 55"/>
                <a:gd name="T44" fmla="*/ 188437191 w 68"/>
                <a:gd name="T45" fmla="*/ 271346327 h 55"/>
                <a:gd name="T46" fmla="*/ 694862355 w 68"/>
                <a:gd name="T47" fmla="*/ 530890807 h 55"/>
                <a:gd name="T48" fmla="*/ 105994847 w 68"/>
                <a:gd name="T49" fmla="*/ 530890807 h 55"/>
                <a:gd name="T50" fmla="*/ 105994847 w 68"/>
                <a:gd name="T51" fmla="*/ 460107198 h 55"/>
                <a:gd name="T52" fmla="*/ 235545630 w 68"/>
                <a:gd name="T53" fmla="*/ 318536545 h 55"/>
                <a:gd name="T54" fmla="*/ 306210006 w 68"/>
                <a:gd name="T55" fmla="*/ 389320154 h 55"/>
                <a:gd name="T56" fmla="*/ 518203132 w 68"/>
                <a:gd name="T57" fmla="*/ 176962457 h 55"/>
                <a:gd name="T58" fmla="*/ 694862355 w 68"/>
                <a:gd name="T59" fmla="*/ 342129936 h 55"/>
                <a:gd name="T60" fmla="*/ 694862355 w 68"/>
                <a:gd name="T61" fmla="*/ 530890807 h 5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68" h="55">
                  <a:moveTo>
                    <a:pt x="68" y="49"/>
                  </a:moveTo>
                  <a:cubicBezTo>
                    <a:pt x="68" y="52"/>
                    <a:pt x="66" y="55"/>
                    <a:pt x="63" y="55"/>
                  </a:cubicBezTo>
                  <a:cubicBezTo>
                    <a:pt x="5" y="55"/>
                    <a:pt x="5" y="55"/>
                    <a:pt x="5" y="55"/>
                  </a:cubicBezTo>
                  <a:cubicBezTo>
                    <a:pt x="2" y="55"/>
                    <a:pt x="0" y="52"/>
                    <a:pt x="0" y="49"/>
                  </a:cubicBezTo>
                  <a:cubicBezTo>
                    <a:pt x="0" y="5"/>
                    <a:pt x="0" y="5"/>
                    <a:pt x="0" y="5"/>
                  </a:cubicBezTo>
                  <a:cubicBezTo>
                    <a:pt x="0" y="2"/>
                    <a:pt x="2" y="0"/>
                    <a:pt x="5" y="0"/>
                  </a:cubicBezTo>
                  <a:cubicBezTo>
                    <a:pt x="63" y="0"/>
                    <a:pt x="63" y="0"/>
                    <a:pt x="63" y="0"/>
                  </a:cubicBezTo>
                  <a:cubicBezTo>
                    <a:pt x="66" y="0"/>
                    <a:pt x="68" y="2"/>
                    <a:pt x="68" y="5"/>
                  </a:cubicBezTo>
                  <a:lnTo>
                    <a:pt x="68" y="49"/>
                  </a:lnTo>
                  <a:close/>
                  <a:moveTo>
                    <a:pt x="5" y="4"/>
                  </a:moveTo>
                  <a:cubicBezTo>
                    <a:pt x="5" y="4"/>
                    <a:pt x="4" y="5"/>
                    <a:pt x="4" y="5"/>
                  </a:cubicBezTo>
                  <a:cubicBezTo>
                    <a:pt x="4" y="49"/>
                    <a:pt x="4" y="49"/>
                    <a:pt x="4" y="49"/>
                  </a:cubicBezTo>
                  <a:cubicBezTo>
                    <a:pt x="4" y="49"/>
                    <a:pt x="5" y="50"/>
                    <a:pt x="5" y="50"/>
                  </a:cubicBezTo>
                  <a:cubicBezTo>
                    <a:pt x="63" y="50"/>
                    <a:pt x="63" y="50"/>
                    <a:pt x="63" y="50"/>
                  </a:cubicBezTo>
                  <a:cubicBezTo>
                    <a:pt x="63" y="50"/>
                    <a:pt x="64" y="49"/>
                    <a:pt x="64" y="49"/>
                  </a:cubicBezTo>
                  <a:cubicBezTo>
                    <a:pt x="64" y="5"/>
                    <a:pt x="64" y="5"/>
                    <a:pt x="64" y="5"/>
                  </a:cubicBezTo>
                  <a:cubicBezTo>
                    <a:pt x="64" y="5"/>
                    <a:pt x="63" y="4"/>
                    <a:pt x="63" y="4"/>
                  </a:cubicBezTo>
                  <a:lnTo>
                    <a:pt x="5" y="4"/>
                  </a:lnTo>
                  <a:close/>
                  <a:moveTo>
                    <a:pt x="16" y="23"/>
                  </a:moveTo>
                  <a:cubicBezTo>
                    <a:pt x="12" y="23"/>
                    <a:pt x="9" y="20"/>
                    <a:pt x="9" y="16"/>
                  </a:cubicBezTo>
                  <a:cubicBezTo>
                    <a:pt x="9" y="12"/>
                    <a:pt x="12" y="9"/>
                    <a:pt x="16" y="9"/>
                  </a:cubicBezTo>
                  <a:cubicBezTo>
                    <a:pt x="20" y="9"/>
                    <a:pt x="23" y="12"/>
                    <a:pt x="23" y="16"/>
                  </a:cubicBezTo>
                  <a:cubicBezTo>
                    <a:pt x="23" y="20"/>
                    <a:pt x="20" y="23"/>
                    <a:pt x="16" y="23"/>
                  </a:cubicBezTo>
                  <a:close/>
                  <a:moveTo>
                    <a:pt x="59" y="45"/>
                  </a:moveTo>
                  <a:cubicBezTo>
                    <a:pt x="9" y="45"/>
                    <a:pt x="9" y="45"/>
                    <a:pt x="9" y="45"/>
                  </a:cubicBezTo>
                  <a:cubicBezTo>
                    <a:pt x="9" y="39"/>
                    <a:pt x="9" y="39"/>
                    <a:pt x="9" y="39"/>
                  </a:cubicBezTo>
                  <a:cubicBezTo>
                    <a:pt x="20" y="27"/>
                    <a:pt x="20" y="27"/>
                    <a:pt x="20" y="27"/>
                  </a:cubicBezTo>
                  <a:cubicBezTo>
                    <a:pt x="26" y="33"/>
                    <a:pt x="26" y="33"/>
                    <a:pt x="26" y="33"/>
                  </a:cubicBezTo>
                  <a:cubicBezTo>
                    <a:pt x="44" y="15"/>
                    <a:pt x="44" y="15"/>
                    <a:pt x="44" y="15"/>
                  </a:cubicBezTo>
                  <a:cubicBezTo>
                    <a:pt x="59" y="29"/>
                    <a:pt x="59" y="29"/>
                    <a:pt x="59" y="29"/>
                  </a:cubicBezTo>
                  <a:lnTo>
                    <a:pt x="59"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4" name="Rectangle 93"/>
            <p:cNvSpPr/>
            <p:nvPr/>
          </p:nvSpPr>
          <p:spPr>
            <a:xfrm>
              <a:off x="13846974" y="4407793"/>
              <a:ext cx="2189177" cy="1070028"/>
            </a:xfrm>
            <a:prstGeom prst="rect">
              <a:avLst/>
            </a:prstGeom>
          </p:spPr>
          <p:txBody>
            <a:bodyPr wrap="square" lIns="182843" tIns="91422" rIns="182843" bIns="91422">
              <a:spAutoFit/>
            </a:bodyPr>
            <a:lstStyle/>
            <a:p>
              <a:pPr algn="ctr">
                <a:lnSpc>
                  <a:spcPct val="89000"/>
                </a:lnSpc>
              </a:pPr>
              <a:r>
                <a:rPr lang="en-US" sz="1100" b="1">
                  <a:solidFill>
                    <a:schemeClr val="bg1"/>
                  </a:solidFill>
                  <a:latin typeface="Lato Light"/>
                  <a:cs typeface="Lato Light"/>
                </a:rPr>
                <a:t>LOREM IPSUM</a:t>
              </a:r>
              <a:endParaRPr lang="en-US" sz="1100" b="1" dirty="0">
                <a:solidFill>
                  <a:schemeClr val="bg1"/>
                </a:solidFill>
                <a:latin typeface="Lato Light"/>
                <a:cs typeface="Lato Light"/>
              </a:endParaRPr>
            </a:p>
          </p:txBody>
        </p:sp>
        <p:sp>
          <p:nvSpPr>
            <p:cNvPr id="95" name="Rectangle 94"/>
            <p:cNvSpPr/>
            <p:nvPr/>
          </p:nvSpPr>
          <p:spPr>
            <a:xfrm>
              <a:off x="10476046" y="5932232"/>
              <a:ext cx="3205177" cy="738267"/>
            </a:xfrm>
            <a:prstGeom prst="rect">
              <a:avLst/>
            </a:prstGeom>
          </p:spPr>
          <p:txBody>
            <a:bodyPr wrap="square" lIns="182843" tIns="91422" rIns="182843" bIns="91422">
              <a:spAutoFit/>
            </a:bodyPr>
            <a:lstStyle/>
            <a:p>
              <a:pPr algn="ctr">
                <a:lnSpc>
                  <a:spcPct val="89000"/>
                </a:lnSpc>
              </a:pPr>
              <a:r>
                <a:rPr lang="en-US" sz="1100" b="1">
                  <a:solidFill>
                    <a:schemeClr val="bg1"/>
                  </a:solidFill>
                  <a:latin typeface="Lato Light"/>
                  <a:cs typeface="Lato Light"/>
                </a:rPr>
                <a:t>LOREM IPSUM</a:t>
              </a:r>
              <a:endParaRPr lang="en-US" sz="1100" b="1" dirty="0">
                <a:solidFill>
                  <a:schemeClr val="bg1"/>
                </a:solidFill>
                <a:latin typeface="Lato Light"/>
                <a:cs typeface="Lato Light"/>
              </a:endParaRPr>
            </a:p>
          </p:txBody>
        </p:sp>
        <p:sp>
          <p:nvSpPr>
            <p:cNvPr id="96" name="Freeform 119"/>
            <p:cNvSpPr>
              <a:spLocks noEditPoints="1"/>
            </p:cNvSpPr>
            <p:nvPr/>
          </p:nvSpPr>
          <p:spPr bwMode="auto">
            <a:xfrm>
              <a:off x="11810361" y="5131599"/>
              <a:ext cx="536545" cy="663144"/>
            </a:xfrm>
            <a:custGeom>
              <a:avLst/>
              <a:gdLst>
                <a:gd name="T0" fmla="*/ 486885340 w 41"/>
                <a:gd name="T1" fmla="*/ 551024051 h 51"/>
                <a:gd name="T2" fmla="*/ 439385004 w 41"/>
                <a:gd name="T3" fmla="*/ 597919424 h 51"/>
                <a:gd name="T4" fmla="*/ 35625252 w 41"/>
                <a:gd name="T5" fmla="*/ 597919424 h 51"/>
                <a:gd name="T6" fmla="*/ 0 w 41"/>
                <a:gd name="T7" fmla="*/ 551024051 h 51"/>
                <a:gd name="T8" fmla="*/ 0 w 41"/>
                <a:gd name="T9" fmla="*/ 316547189 h 51"/>
                <a:gd name="T10" fmla="*/ 35625252 w 41"/>
                <a:gd name="T11" fmla="*/ 269648392 h 51"/>
                <a:gd name="T12" fmla="*/ 47500336 w 41"/>
                <a:gd name="T13" fmla="*/ 269648392 h 51"/>
                <a:gd name="T14" fmla="*/ 47500336 w 41"/>
                <a:gd name="T15" fmla="*/ 187581490 h 51"/>
                <a:gd name="T16" fmla="*/ 237505128 w 41"/>
                <a:gd name="T17" fmla="*/ 0 h 51"/>
                <a:gd name="T18" fmla="*/ 427509920 w 41"/>
                <a:gd name="T19" fmla="*/ 187581490 h 51"/>
                <a:gd name="T20" fmla="*/ 427509920 w 41"/>
                <a:gd name="T21" fmla="*/ 269648392 h 51"/>
                <a:gd name="T22" fmla="*/ 439385004 w 41"/>
                <a:gd name="T23" fmla="*/ 269648392 h 51"/>
                <a:gd name="T24" fmla="*/ 486885340 w 41"/>
                <a:gd name="T25" fmla="*/ 316547189 h 51"/>
                <a:gd name="T26" fmla="*/ 486885340 w 41"/>
                <a:gd name="T27" fmla="*/ 551024051 h 51"/>
                <a:gd name="T28" fmla="*/ 344380885 w 41"/>
                <a:gd name="T29" fmla="*/ 269648392 h 51"/>
                <a:gd name="T30" fmla="*/ 344380885 w 41"/>
                <a:gd name="T31" fmla="*/ 187581490 h 51"/>
                <a:gd name="T32" fmla="*/ 237505128 w 41"/>
                <a:gd name="T33" fmla="*/ 82066902 h 51"/>
                <a:gd name="T34" fmla="*/ 130629371 w 41"/>
                <a:gd name="T35" fmla="*/ 187581490 h 51"/>
                <a:gd name="T36" fmla="*/ 130629371 w 41"/>
                <a:gd name="T37" fmla="*/ 269648392 h 51"/>
                <a:gd name="T38" fmla="*/ 344380885 w 41"/>
                <a:gd name="T39" fmla="*/ 269648392 h 5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7" name="Freeform 14"/>
            <p:cNvSpPr>
              <a:spLocks noEditPoints="1"/>
            </p:cNvSpPr>
            <p:nvPr/>
          </p:nvSpPr>
          <p:spPr bwMode="auto">
            <a:xfrm>
              <a:off x="17404195" y="4807753"/>
              <a:ext cx="842004" cy="647693"/>
            </a:xfrm>
            <a:custGeom>
              <a:avLst/>
              <a:gdLst>
                <a:gd name="T0" fmla="*/ 922800653 w 78"/>
                <a:gd name="T1" fmla="*/ 556043042 h 60"/>
                <a:gd name="T2" fmla="*/ 899139715 w 78"/>
                <a:gd name="T3" fmla="*/ 567875208 h 60"/>
                <a:gd name="T4" fmla="*/ 863646589 w 78"/>
                <a:gd name="T5" fmla="*/ 567875208 h 60"/>
                <a:gd name="T6" fmla="*/ 863646589 w 78"/>
                <a:gd name="T7" fmla="*/ 627029163 h 60"/>
                <a:gd name="T8" fmla="*/ 768999398 w 78"/>
                <a:gd name="T9" fmla="*/ 709844010 h 60"/>
                <a:gd name="T10" fmla="*/ 686184395 w 78"/>
                <a:gd name="T11" fmla="*/ 627029163 h 60"/>
                <a:gd name="T12" fmla="*/ 686184395 w 78"/>
                <a:gd name="T13" fmla="*/ 567875208 h 60"/>
                <a:gd name="T14" fmla="*/ 224784069 w 78"/>
                <a:gd name="T15" fmla="*/ 567875208 h 60"/>
                <a:gd name="T16" fmla="*/ 224784069 w 78"/>
                <a:gd name="T17" fmla="*/ 627029163 h 60"/>
                <a:gd name="T18" fmla="*/ 141969067 w 78"/>
                <a:gd name="T19" fmla="*/ 709844010 h 60"/>
                <a:gd name="T20" fmla="*/ 59154064 w 78"/>
                <a:gd name="T21" fmla="*/ 627029163 h 60"/>
                <a:gd name="T22" fmla="*/ 59154064 w 78"/>
                <a:gd name="T23" fmla="*/ 567875208 h 60"/>
                <a:gd name="T24" fmla="*/ 11832189 w 78"/>
                <a:gd name="T25" fmla="*/ 567875208 h 60"/>
                <a:gd name="T26" fmla="*/ 0 w 78"/>
                <a:gd name="T27" fmla="*/ 556043042 h 60"/>
                <a:gd name="T28" fmla="*/ 0 w 78"/>
                <a:gd name="T29" fmla="*/ 378584619 h 60"/>
                <a:gd name="T30" fmla="*/ 94647191 w 78"/>
                <a:gd name="T31" fmla="*/ 283937604 h 60"/>
                <a:gd name="T32" fmla="*/ 106475940 w 78"/>
                <a:gd name="T33" fmla="*/ 283937604 h 60"/>
                <a:gd name="T34" fmla="*/ 153801255 w 78"/>
                <a:gd name="T35" fmla="*/ 94647015 h 60"/>
                <a:gd name="T36" fmla="*/ 283938133 w 78"/>
                <a:gd name="T37" fmla="*/ 0 h 60"/>
                <a:gd name="T38" fmla="*/ 627030331 w 78"/>
                <a:gd name="T39" fmla="*/ 0 h 60"/>
                <a:gd name="T40" fmla="*/ 757170649 w 78"/>
                <a:gd name="T41" fmla="*/ 94647015 h 60"/>
                <a:gd name="T42" fmla="*/ 804492524 w 78"/>
                <a:gd name="T43" fmla="*/ 283937604 h 60"/>
                <a:gd name="T44" fmla="*/ 816324713 w 78"/>
                <a:gd name="T45" fmla="*/ 283937604 h 60"/>
                <a:gd name="T46" fmla="*/ 922800653 w 78"/>
                <a:gd name="T47" fmla="*/ 378584619 h 60"/>
                <a:gd name="T48" fmla="*/ 922800653 w 78"/>
                <a:gd name="T49" fmla="*/ 556043042 h 60"/>
                <a:gd name="T50" fmla="*/ 141969067 w 78"/>
                <a:gd name="T51" fmla="*/ 354923725 h 60"/>
                <a:gd name="T52" fmla="*/ 70986253 w 78"/>
                <a:gd name="T53" fmla="*/ 425906406 h 60"/>
                <a:gd name="T54" fmla="*/ 141969067 w 78"/>
                <a:gd name="T55" fmla="*/ 496892527 h 60"/>
                <a:gd name="T56" fmla="*/ 212955320 w 78"/>
                <a:gd name="T57" fmla="*/ 425906406 h 60"/>
                <a:gd name="T58" fmla="*/ 141969067 w 78"/>
                <a:gd name="T59" fmla="*/ 354923725 h 60"/>
                <a:gd name="T60" fmla="*/ 686184395 w 78"/>
                <a:gd name="T61" fmla="*/ 283937604 h 60"/>
                <a:gd name="T62" fmla="*/ 650691269 w 78"/>
                <a:gd name="T63" fmla="*/ 118307908 h 60"/>
                <a:gd name="T64" fmla="*/ 627030331 w 78"/>
                <a:gd name="T65" fmla="*/ 106475742 h 60"/>
                <a:gd name="T66" fmla="*/ 283938133 w 78"/>
                <a:gd name="T67" fmla="*/ 106475742 h 60"/>
                <a:gd name="T68" fmla="*/ 272109384 w 78"/>
                <a:gd name="T69" fmla="*/ 118307908 h 60"/>
                <a:gd name="T70" fmla="*/ 224784069 w 78"/>
                <a:gd name="T71" fmla="*/ 283937604 h 60"/>
                <a:gd name="T72" fmla="*/ 686184395 w 78"/>
                <a:gd name="T73" fmla="*/ 283937604 h 60"/>
                <a:gd name="T74" fmla="*/ 768999398 w 78"/>
                <a:gd name="T75" fmla="*/ 354923725 h 60"/>
                <a:gd name="T76" fmla="*/ 698016584 w 78"/>
                <a:gd name="T77" fmla="*/ 425906406 h 60"/>
                <a:gd name="T78" fmla="*/ 768999398 w 78"/>
                <a:gd name="T79" fmla="*/ 496892527 h 60"/>
                <a:gd name="T80" fmla="*/ 839985651 w 78"/>
                <a:gd name="T81" fmla="*/ 425906406 h 60"/>
                <a:gd name="T82" fmla="*/ 768999398 w 78"/>
                <a:gd name="T83" fmla="*/ 354923725 h 6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78" h="60">
                  <a:moveTo>
                    <a:pt x="78" y="47"/>
                  </a:moveTo>
                  <a:cubicBezTo>
                    <a:pt x="78" y="48"/>
                    <a:pt x="77" y="48"/>
                    <a:pt x="76" y="48"/>
                  </a:cubicBezTo>
                  <a:cubicBezTo>
                    <a:pt x="73" y="48"/>
                    <a:pt x="73" y="48"/>
                    <a:pt x="73" y="48"/>
                  </a:cubicBezTo>
                  <a:cubicBezTo>
                    <a:pt x="73" y="53"/>
                    <a:pt x="73" y="53"/>
                    <a:pt x="73" y="53"/>
                  </a:cubicBezTo>
                  <a:cubicBezTo>
                    <a:pt x="73" y="57"/>
                    <a:pt x="69" y="60"/>
                    <a:pt x="65" y="60"/>
                  </a:cubicBezTo>
                  <a:cubicBezTo>
                    <a:pt x="61" y="60"/>
                    <a:pt x="58" y="57"/>
                    <a:pt x="58" y="53"/>
                  </a:cubicBezTo>
                  <a:cubicBezTo>
                    <a:pt x="58" y="48"/>
                    <a:pt x="58" y="48"/>
                    <a:pt x="58" y="48"/>
                  </a:cubicBezTo>
                  <a:cubicBezTo>
                    <a:pt x="19" y="48"/>
                    <a:pt x="19" y="48"/>
                    <a:pt x="19" y="48"/>
                  </a:cubicBezTo>
                  <a:cubicBezTo>
                    <a:pt x="19" y="53"/>
                    <a:pt x="19" y="53"/>
                    <a:pt x="19" y="53"/>
                  </a:cubicBezTo>
                  <a:cubicBezTo>
                    <a:pt x="19" y="57"/>
                    <a:pt x="16" y="60"/>
                    <a:pt x="12" y="60"/>
                  </a:cubicBezTo>
                  <a:cubicBezTo>
                    <a:pt x="8" y="60"/>
                    <a:pt x="5" y="57"/>
                    <a:pt x="5" y="53"/>
                  </a:cubicBezTo>
                  <a:cubicBezTo>
                    <a:pt x="5" y="48"/>
                    <a:pt x="5" y="48"/>
                    <a:pt x="5" y="48"/>
                  </a:cubicBezTo>
                  <a:cubicBezTo>
                    <a:pt x="1" y="48"/>
                    <a:pt x="1" y="48"/>
                    <a:pt x="1" y="48"/>
                  </a:cubicBezTo>
                  <a:cubicBezTo>
                    <a:pt x="0" y="48"/>
                    <a:pt x="0" y="48"/>
                    <a:pt x="0" y="47"/>
                  </a:cubicBezTo>
                  <a:cubicBezTo>
                    <a:pt x="0" y="32"/>
                    <a:pt x="0" y="32"/>
                    <a:pt x="0" y="32"/>
                  </a:cubicBezTo>
                  <a:cubicBezTo>
                    <a:pt x="0" y="28"/>
                    <a:pt x="4" y="24"/>
                    <a:pt x="8" y="24"/>
                  </a:cubicBezTo>
                  <a:cubicBezTo>
                    <a:pt x="9" y="24"/>
                    <a:pt x="9" y="24"/>
                    <a:pt x="9" y="24"/>
                  </a:cubicBezTo>
                  <a:cubicBezTo>
                    <a:pt x="13" y="8"/>
                    <a:pt x="13" y="8"/>
                    <a:pt x="13" y="8"/>
                  </a:cubicBezTo>
                  <a:cubicBezTo>
                    <a:pt x="14" y="3"/>
                    <a:pt x="19" y="0"/>
                    <a:pt x="24" y="0"/>
                  </a:cubicBezTo>
                  <a:cubicBezTo>
                    <a:pt x="53" y="0"/>
                    <a:pt x="53" y="0"/>
                    <a:pt x="53" y="0"/>
                  </a:cubicBezTo>
                  <a:cubicBezTo>
                    <a:pt x="58" y="0"/>
                    <a:pt x="63" y="3"/>
                    <a:pt x="64" y="8"/>
                  </a:cubicBezTo>
                  <a:cubicBezTo>
                    <a:pt x="68" y="24"/>
                    <a:pt x="68" y="24"/>
                    <a:pt x="68" y="24"/>
                  </a:cubicBezTo>
                  <a:cubicBezTo>
                    <a:pt x="69" y="24"/>
                    <a:pt x="69" y="24"/>
                    <a:pt x="69" y="24"/>
                  </a:cubicBezTo>
                  <a:cubicBezTo>
                    <a:pt x="74" y="24"/>
                    <a:pt x="78" y="28"/>
                    <a:pt x="78" y="32"/>
                  </a:cubicBezTo>
                  <a:lnTo>
                    <a:pt x="78" y="47"/>
                  </a:lnTo>
                  <a:close/>
                  <a:moveTo>
                    <a:pt x="12" y="30"/>
                  </a:moveTo>
                  <a:cubicBezTo>
                    <a:pt x="9" y="30"/>
                    <a:pt x="6" y="33"/>
                    <a:pt x="6" y="36"/>
                  </a:cubicBezTo>
                  <a:cubicBezTo>
                    <a:pt x="6" y="39"/>
                    <a:pt x="9" y="42"/>
                    <a:pt x="12" y="42"/>
                  </a:cubicBezTo>
                  <a:cubicBezTo>
                    <a:pt x="15" y="42"/>
                    <a:pt x="18" y="39"/>
                    <a:pt x="18" y="36"/>
                  </a:cubicBezTo>
                  <a:cubicBezTo>
                    <a:pt x="18" y="33"/>
                    <a:pt x="15" y="30"/>
                    <a:pt x="12" y="30"/>
                  </a:cubicBezTo>
                  <a:close/>
                  <a:moveTo>
                    <a:pt x="58" y="24"/>
                  </a:moveTo>
                  <a:cubicBezTo>
                    <a:pt x="55" y="10"/>
                    <a:pt x="55" y="10"/>
                    <a:pt x="55" y="10"/>
                  </a:cubicBezTo>
                  <a:cubicBezTo>
                    <a:pt x="54" y="10"/>
                    <a:pt x="54" y="9"/>
                    <a:pt x="53" y="9"/>
                  </a:cubicBezTo>
                  <a:cubicBezTo>
                    <a:pt x="24" y="9"/>
                    <a:pt x="24" y="9"/>
                    <a:pt x="24" y="9"/>
                  </a:cubicBezTo>
                  <a:cubicBezTo>
                    <a:pt x="24" y="9"/>
                    <a:pt x="23" y="10"/>
                    <a:pt x="23" y="10"/>
                  </a:cubicBezTo>
                  <a:cubicBezTo>
                    <a:pt x="19" y="24"/>
                    <a:pt x="19" y="24"/>
                    <a:pt x="19" y="24"/>
                  </a:cubicBezTo>
                  <a:lnTo>
                    <a:pt x="58" y="24"/>
                  </a:lnTo>
                  <a:close/>
                  <a:moveTo>
                    <a:pt x="65" y="30"/>
                  </a:moveTo>
                  <a:cubicBezTo>
                    <a:pt x="62" y="30"/>
                    <a:pt x="59" y="33"/>
                    <a:pt x="59" y="36"/>
                  </a:cubicBezTo>
                  <a:cubicBezTo>
                    <a:pt x="59" y="39"/>
                    <a:pt x="62" y="42"/>
                    <a:pt x="65" y="42"/>
                  </a:cubicBezTo>
                  <a:cubicBezTo>
                    <a:pt x="69" y="42"/>
                    <a:pt x="71" y="39"/>
                    <a:pt x="71" y="36"/>
                  </a:cubicBezTo>
                  <a:cubicBezTo>
                    <a:pt x="71" y="33"/>
                    <a:pt x="69" y="30"/>
                    <a:pt x="65"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98" name="Rectangle 97"/>
            <p:cNvSpPr/>
            <p:nvPr/>
          </p:nvSpPr>
          <p:spPr>
            <a:xfrm>
              <a:off x="16229668" y="5555961"/>
              <a:ext cx="3205177" cy="738267"/>
            </a:xfrm>
            <a:prstGeom prst="rect">
              <a:avLst/>
            </a:prstGeom>
          </p:spPr>
          <p:txBody>
            <a:bodyPr wrap="square" lIns="182843" tIns="91422" rIns="182843" bIns="91422">
              <a:spAutoFit/>
            </a:bodyPr>
            <a:lstStyle/>
            <a:p>
              <a:pPr algn="ctr">
                <a:lnSpc>
                  <a:spcPct val="89000"/>
                </a:lnSpc>
              </a:pPr>
              <a:r>
                <a:rPr lang="en-US" sz="1100" b="1">
                  <a:solidFill>
                    <a:schemeClr val="bg1"/>
                  </a:solidFill>
                  <a:latin typeface="Lato Light"/>
                  <a:cs typeface="Lato Light"/>
                </a:rPr>
                <a:t>LOREM IPSUM</a:t>
              </a:r>
              <a:endParaRPr lang="en-US" sz="1100" b="1" dirty="0">
                <a:solidFill>
                  <a:schemeClr val="bg1"/>
                </a:solidFill>
                <a:latin typeface="Lato Light"/>
                <a:cs typeface="Lato Light"/>
              </a:endParaRPr>
            </a:p>
          </p:txBody>
        </p:sp>
        <p:sp>
          <p:nvSpPr>
            <p:cNvPr id="99" name="Freeform 161"/>
            <p:cNvSpPr>
              <a:spLocks noEditPoints="1"/>
            </p:cNvSpPr>
            <p:nvPr/>
          </p:nvSpPr>
          <p:spPr bwMode="auto">
            <a:xfrm>
              <a:off x="20353234" y="3061013"/>
              <a:ext cx="715635" cy="620523"/>
            </a:xfrm>
            <a:custGeom>
              <a:avLst/>
              <a:gdLst>
                <a:gd name="T0" fmla="*/ 861824392 w 73"/>
                <a:gd name="T1" fmla="*/ 226436078 h 63"/>
                <a:gd name="T2" fmla="*/ 861824392 w 73"/>
                <a:gd name="T3" fmla="*/ 631633483 h 63"/>
                <a:gd name="T4" fmla="*/ 755570799 w 73"/>
                <a:gd name="T5" fmla="*/ 750810002 h 63"/>
                <a:gd name="T6" fmla="*/ 118059548 w 73"/>
                <a:gd name="T7" fmla="*/ 750810002 h 63"/>
                <a:gd name="T8" fmla="*/ 0 w 73"/>
                <a:gd name="T9" fmla="*/ 631633483 h 63"/>
                <a:gd name="T10" fmla="*/ 0 w 73"/>
                <a:gd name="T11" fmla="*/ 226436078 h 63"/>
                <a:gd name="T12" fmla="*/ 118059548 w 73"/>
                <a:gd name="T13" fmla="*/ 107259558 h 63"/>
                <a:gd name="T14" fmla="*/ 224309705 w 73"/>
                <a:gd name="T15" fmla="*/ 107259558 h 63"/>
                <a:gd name="T16" fmla="*/ 247921615 w 73"/>
                <a:gd name="T17" fmla="*/ 47671298 h 63"/>
                <a:gd name="T18" fmla="*/ 318757343 w 73"/>
                <a:gd name="T19" fmla="*/ 0 h 63"/>
                <a:gd name="T20" fmla="*/ 554873003 w 73"/>
                <a:gd name="T21" fmla="*/ 0 h 63"/>
                <a:gd name="T22" fmla="*/ 625708732 w 73"/>
                <a:gd name="T23" fmla="*/ 47671298 h 63"/>
                <a:gd name="T24" fmla="*/ 649320642 w 73"/>
                <a:gd name="T25" fmla="*/ 107259558 h 63"/>
                <a:gd name="T26" fmla="*/ 755570799 w 73"/>
                <a:gd name="T27" fmla="*/ 107259558 h 63"/>
                <a:gd name="T28" fmla="*/ 861824392 w 73"/>
                <a:gd name="T29" fmla="*/ 226436078 h 63"/>
                <a:gd name="T30" fmla="*/ 637514687 w 73"/>
                <a:gd name="T31" fmla="*/ 429034780 h 63"/>
                <a:gd name="T32" fmla="*/ 436813455 w 73"/>
                <a:gd name="T33" fmla="*/ 226436078 h 63"/>
                <a:gd name="T34" fmla="*/ 236115660 w 73"/>
                <a:gd name="T35" fmla="*/ 429034780 h 63"/>
                <a:gd name="T36" fmla="*/ 436813455 w 73"/>
                <a:gd name="T37" fmla="*/ 631633483 h 63"/>
                <a:gd name="T38" fmla="*/ 637514687 w 73"/>
                <a:gd name="T39" fmla="*/ 429034780 h 63"/>
                <a:gd name="T40" fmla="*/ 566678958 w 73"/>
                <a:gd name="T41" fmla="*/ 429034780 h 63"/>
                <a:gd name="T42" fmla="*/ 436813455 w 73"/>
                <a:gd name="T43" fmla="*/ 560128261 h 63"/>
                <a:gd name="T44" fmla="*/ 306951389 w 73"/>
                <a:gd name="T45" fmla="*/ 429034780 h 63"/>
                <a:gd name="T46" fmla="*/ 436813455 w 73"/>
                <a:gd name="T47" fmla="*/ 297941299 h 63"/>
                <a:gd name="T48" fmla="*/ 566678958 w 73"/>
                <a:gd name="T49" fmla="*/ 429034780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73" h="63">
                  <a:moveTo>
                    <a:pt x="73" y="19"/>
                  </a:moveTo>
                  <a:cubicBezTo>
                    <a:pt x="73" y="53"/>
                    <a:pt x="73" y="53"/>
                    <a:pt x="73" y="53"/>
                  </a:cubicBezTo>
                  <a:cubicBezTo>
                    <a:pt x="73" y="58"/>
                    <a:pt x="69" y="63"/>
                    <a:pt x="64" y="63"/>
                  </a:cubicBezTo>
                  <a:cubicBezTo>
                    <a:pt x="10" y="63"/>
                    <a:pt x="10" y="63"/>
                    <a:pt x="10" y="63"/>
                  </a:cubicBezTo>
                  <a:cubicBezTo>
                    <a:pt x="5" y="63"/>
                    <a:pt x="0" y="58"/>
                    <a:pt x="0" y="53"/>
                  </a:cubicBezTo>
                  <a:cubicBezTo>
                    <a:pt x="0" y="19"/>
                    <a:pt x="0" y="19"/>
                    <a:pt x="0" y="19"/>
                  </a:cubicBezTo>
                  <a:cubicBezTo>
                    <a:pt x="0" y="14"/>
                    <a:pt x="5" y="9"/>
                    <a:pt x="10" y="9"/>
                  </a:cubicBezTo>
                  <a:cubicBezTo>
                    <a:pt x="19" y="9"/>
                    <a:pt x="19" y="9"/>
                    <a:pt x="19" y="9"/>
                  </a:cubicBezTo>
                  <a:cubicBezTo>
                    <a:pt x="21" y="4"/>
                    <a:pt x="21" y="4"/>
                    <a:pt x="21" y="4"/>
                  </a:cubicBezTo>
                  <a:cubicBezTo>
                    <a:pt x="22" y="2"/>
                    <a:pt x="25" y="0"/>
                    <a:pt x="27" y="0"/>
                  </a:cubicBezTo>
                  <a:cubicBezTo>
                    <a:pt x="47" y="0"/>
                    <a:pt x="47" y="0"/>
                    <a:pt x="47" y="0"/>
                  </a:cubicBezTo>
                  <a:cubicBezTo>
                    <a:pt x="49" y="0"/>
                    <a:pt x="52" y="2"/>
                    <a:pt x="53" y="4"/>
                  </a:cubicBezTo>
                  <a:cubicBezTo>
                    <a:pt x="55" y="9"/>
                    <a:pt x="55" y="9"/>
                    <a:pt x="55" y="9"/>
                  </a:cubicBezTo>
                  <a:cubicBezTo>
                    <a:pt x="64" y="9"/>
                    <a:pt x="64" y="9"/>
                    <a:pt x="64" y="9"/>
                  </a:cubicBezTo>
                  <a:cubicBezTo>
                    <a:pt x="69" y="9"/>
                    <a:pt x="73" y="14"/>
                    <a:pt x="73" y="19"/>
                  </a:cubicBezTo>
                  <a:close/>
                  <a:moveTo>
                    <a:pt x="54" y="36"/>
                  </a:moveTo>
                  <a:cubicBezTo>
                    <a:pt x="54" y="27"/>
                    <a:pt x="46" y="19"/>
                    <a:pt x="37" y="19"/>
                  </a:cubicBezTo>
                  <a:cubicBezTo>
                    <a:pt x="28" y="19"/>
                    <a:pt x="20" y="27"/>
                    <a:pt x="20" y="36"/>
                  </a:cubicBezTo>
                  <a:cubicBezTo>
                    <a:pt x="20" y="46"/>
                    <a:pt x="28" y="53"/>
                    <a:pt x="37" y="53"/>
                  </a:cubicBezTo>
                  <a:cubicBezTo>
                    <a:pt x="46" y="53"/>
                    <a:pt x="54" y="46"/>
                    <a:pt x="54" y="36"/>
                  </a:cubicBezTo>
                  <a:close/>
                  <a:moveTo>
                    <a:pt x="48" y="36"/>
                  </a:moveTo>
                  <a:cubicBezTo>
                    <a:pt x="48" y="42"/>
                    <a:pt x="43" y="47"/>
                    <a:pt x="37" y="47"/>
                  </a:cubicBezTo>
                  <a:cubicBezTo>
                    <a:pt x="31" y="47"/>
                    <a:pt x="26" y="42"/>
                    <a:pt x="26" y="36"/>
                  </a:cubicBezTo>
                  <a:cubicBezTo>
                    <a:pt x="26" y="30"/>
                    <a:pt x="31" y="25"/>
                    <a:pt x="37" y="25"/>
                  </a:cubicBezTo>
                  <a:cubicBezTo>
                    <a:pt x="43" y="25"/>
                    <a:pt x="48" y="30"/>
                    <a:pt x="48" y="3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0" name="Rectangle 99"/>
            <p:cNvSpPr/>
            <p:nvPr/>
          </p:nvSpPr>
          <p:spPr>
            <a:xfrm>
              <a:off x="19107624" y="3794468"/>
              <a:ext cx="3205177" cy="738267"/>
            </a:xfrm>
            <a:prstGeom prst="rect">
              <a:avLst/>
            </a:prstGeom>
          </p:spPr>
          <p:txBody>
            <a:bodyPr wrap="square" lIns="182843" tIns="91422" rIns="182843" bIns="91422">
              <a:spAutoFit/>
            </a:bodyPr>
            <a:lstStyle/>
            <a:p>
              <a:pPr algn="ctr">
                <a:lnSpc>
                  <a:spcPct val="89000"/>
                </a:lnSpc>
              </a:pPr>
              <a:r>
                <a:rPr lang="en-US" sz="1100" b="1">
                  <a:solidFill>
                    <a:schemeClr val="bg1"/>
                  </a:solidFill>
                  <a:latin typeface="Lato Light"/>
                  <a:cs typeface="Lato Light"/>
                </a:rPr>
                <a:t>LOREM IPSUM</a:t>
              </a:r>
              <a:endParaRPr lang="en-US" sz="1100" b="1" dirty="0">
                <a:solidFill>
                  <a:schemeClr val="bg1"/>
                </a:solidFill>
                <a:latin typeface="Lato Light"/>
                <a:cs typeface="Lato Light"/>
              </a:endParaRPr>
            </a:p>
          </p:txBody>
        </p:sp>
      </p:grpSp>
    </p:spTree>
    <p:extLst>
      <p:ext uri="{BB962C8B-B14F-4D97-AF65-F5344CB8AC3E}">
        <p14:creationId xmlns:p14="http://schemas.microsoft.com/office/powerpoint/2010/main" val="33375837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pour une image  8"/>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7813" b="7813"/>
          <a:stretch>
            <a:fillRect/>
          </a:stretch>
        </p:blipFill>
        <p:spPr/>
      </p:pic>
      <p:sp>
        <p:nvSpPr>
          <p:cNvPr id="4" name="Rectangle 3"/>
          <p:cNvSpPr/>
          <p:nvPr/>
        </p:nvSpPr>
        <p:spPr>
          <a:xfrm>
            <a:off x="771525" y="0"/>
            <a:ext cx="3371850" cy="28384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p:cNvSpPr txBox="1"/>
          <p:nvPr/>
        </p:nvSpPr>
        <p:spPr>
          <a:xfrm>
            <a:off x="971549" y="311229"/>
            <a:ext cx="2809875" cy="1107996"/>
          </a:xfrm>
          <a:prstGeom prst="rect">
            <a:avLst/>
          </a:prstGeom>
          <a:noFill/>
        </p:spPr>
        <p:txBody>
          <a:bodyPr wrap="square" rtlCol="0">
            <a:spAutoFit/>
          </a:bodyPr>
          <a:lstStyle/>
          <a:p>
            <a:r>
              <a:rPr lang="fr-FR" sz="6600">
                <a:solidFill>
                  <a:schemeClr val="bg1"/>
                </a:solidFill>
              </a:rPr>
              <a:t>IDÉE </a:t>
            </a:r>
          </a:p>
        </p:txBody>
      </p:sp>
      <p:sp>
        <p:nvSpPr>
          <p:cNvPr id="7" name="ZoneTexte 6"/>
          <p:cNvSpPr txBox="1"/>
          <p:nvPr/>
        </p:nvSpPr>
        <p:spPr>
          <a:xfrm>
            <a:off x="971550" y="1350912"/>
            <a:ext cx="2809875" cy="1200329"/>
          </a:xfrm>
          <a:prstGeom prst="rect">
            <a:avLst/>
          </a:prstGeom>
          <a:noFill/>
        </p:spPr>
        <p:txBody>
          <a:bodyPr wrap="square" rtlCol="0">
            <a:spAutoFit/>
          </a:bodyPr>
          <a:lstStyle/>
          <a:p>
            <a:r>
              <a:rPr lang="fr-FR" dirty="0">
                <a:solidFill>
                  <a:schemeClr val="bg1"/>
                </a:solidFill>
              </a:rPr>
              <a:t>Lorem ipsum dolor sit amet, consectetuer adipiscing elit. Maecenas porttitor congue massa</a:t>
            </a:r>
            <a:r>
              <a:rPr lang="fr-FR">
                <a:solidFill>
                  <a:schemeClr val="bg1"/>
                </a:solidFill>
              </a:rPr>
              <a:t>. </a:t>
            </a:r>
          </a:p>
        </p:txBody>
      </p:sp>
      <p:sp>
        <p:nvSpPr>
          <p:cNvPr id="8" name="Rectangle 7"/>
          <p:cNvSpPr/>
          <p:nvPr/>
        </p:nvSpPr>
        <p:spPr>
          <a:xfrm>
            <a:off x="771525" y="2838450"/>
            <a:ext cx="33718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a:t>Source : </a:t>
            </a:r>
            <a:r>
              <a:rPr lang="fr-FR" sz="1200">
                <a:solidFill>
                  <a:schemeClr val="bg1"/>
                </a:solidFill>
              </a:rPr>
              <a:t>Maecenas porttitor congue massa.</a:t>
            </a:r>
            <a:r>
              <a:rPr lang="fr-FR" sz="1200"/>
              <a:t> </a:t>
            </a:r>
          </a:p>
        </p:txBody>
      </p:sp>
    </p:spTree>
    <p:extLst>
      <p:ext uri="{BB962C8B-B14F-4D97-AF65-F5344CB8AC3E}">
        <p14:creationId xmlns:p14="http://schemas.microsoft.com/office/powerpoint/2010/main" val="42143591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Lorem ipsum dolor sit amet, consectetuer adipiscing elit. Maecenas porttitor congue massa. </a:t>
            </a:r>
          </a:p>
        </p:txBody>
      </p:sp>
      <p:sp>
        <p:nvSpPr>
          <p:cNvPr id="3" name="Espace réservé du texte 2"/>
          <p:cNvSpPr>
            <a:spLocks noGrp="1"/>
          </p:cNvSpPr>
          <p:nvPr>
            <p:ph type="body" sz="quarter" idx="10"/>
          </p:nvPr>
        </p:nvSpPr>
        <p:spPr/>
        <p:txBody>
          <a:bodyPr>
            <a:normAutofit lnSpcReduction="10000"/>
          </a:bodyPr>
          <a:lstStyle/>
          <a:p>
            <a:r>
              <a:rPr lang="fr-FR" dirty="0" err="1"/>
              <a:t>sénèque</a:t>
            </a:r>
            <a:endParaRPr lang="fr-FR" dirty="0"/>
          </a:p>
        </p:txBody>
      </p:sp>
    </p:spTree>
    <p:extLst>
      <p:ext uri="{BB962C8B-B14F-4D97-AF65-F5344CB8AC3E}">
        <p14:creationId xmlns:p14="http://schemas.microsoft.com/office/powerpoint/2010/main" val="24394304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LOREM IPSUM</a:t>
            </a:r>
          </a:p>
        </p:txBody>
      </p:sp>
      <p:sp>
        <p:nvSpPr>
          <p:cNvPr id="4" name="Freeform 5"/>
          <p:cNvSpPr>
            <a:spLocks noEditPoints="1"/>
          </p:cNvSpPr>
          <p:nvPr/>
        </p:nvSpPr>
        <p:spPr bwMode="auto">
          <a:xfrm>
            <a:off x="5785644" y="955675"/>
            <a:ext cx="620712" cy="744538"/>
          </a:xfrm>
          <a:custGeom>
            <a:avLst/>
            <a:gdLst>
              <a:gd name="T0" fmla="*/ 52 w 103"/>
              <a:gd name="T1" fmla="*/ 0 h 125"/>
              <a:gd name="T2" fmla="*/ 0 w 103"/>
              <a:gd name="T3" fmla="*/ 56 h 125"/>
              <a:gd name="T4" fmla="*/ 24 w 103"/>
              <a:gd name="T5" fmla="*/ 125 h 125"/>
              <a:gd name="T6" fmla="*/ 55 w 103"/>
              <a:gd name="T7" fmla="*/ 125 h 125"/>
              <a:gd name="T8" fmla="*/ 83 w 103"/>
              <a:gd name="T9" fmla="*/ 102 h 125"/>
              <a:gd name="T10" fmla="*/ 103 w 103"/>
              <a:gd name="T11" fmla="*/ 51 h 125"/>
              <a:gd name="T12" fmla="*/ 46 w 103"/>
              <a:gd name="T13" fmla="*/ 91 h 125"/>
              <a:gd name="T14" fmla="*/ 35 w 103"/>
              <a:gd name="T15" fmla="*/ 70 h 125"/>
              <a:gd name="T16" fmla="*/ 42 w 103"/>
              <a:gd name="T17" fmla="*/ 67 h 125"/>
              <a:gd name="T18" fmla="*/ 56 w 103"/>
              <a:gd name="T19" fmla="*/ 67 h 125"/>
              <a:gd name="T20" fmla="*/ 62 w 103"/>
              <a:gd name="T21" fmla="*/ 71 h 125"/>
              <a:gd name="T22" fmla="*/ 65 w 103"/>
              <a:gd name="T23" fmla="*/ 71 h 125"/>
              <a:gd name="T24" fmla="*/ 55 w 103"/>
              <a:gd name="T25" fmla="*/ 91 h 125"/>
              <a:gd name="T26" fmla="*/ 46 w 103"/>
              <a:gd name="T27" fmla="*/ 116 h 125"/>
              <a:gd name="T28" fmla="*/ 43 w 103"/>
              <a:gd name="T29" fmla="*/ 55 h 125"/>
              <a:gd name="T30" fmla="*/ 44 w 103"/>
              <a:gd name="T31" fmla="*/ 57 h 125"/>
              <a:gd name="T32" fmla="*/ 43 w 103"/>
              <a:gd name="T33" fmla="*/ 55 h 125"/>
              <a:gd name="T34" fmla="*/ 58 w 103"/>
              <a:gd name="T35" fmla="*/ 54 h 125"/>
              <a:gd name="T36" fmla="*/ 59 w 103"/>
              <a:gd name="T37" fmla="*/ 54 h 125"/>
              <a:gd name="T38" fmla="*/ 57 w 103"/>
              <a:gd name="T39" fmla="*/ 55 h 125"/>
              <a:gd name="T40" fmla="*/ 94 w 103"/>
              <a:gd name="T41" fmla="*/ 60 h 125"/>
              <a:gd name="T42" fmla="*/ 76 w 103"/>
              <a:gd name="T43" fmla="*/ 97 h 125"/>
              <a:gd name="T44" fmla="*/ 61 w 103"/>
              <a:gd name="T45" fmla="*/ 116 h 125"/>
              <a:gd name="T46" fmla="*/ 73 w 103"/>
              <a:gd name="T47" fmla="*/ 69 h 125"/>
              <a:gd name="T48" fmla="*/ 67 w 103"/>
              <a:gd name="T49" fmla="*/ 66 h 125"/>
              <a:gd name="T50" fmla="*/ 59 w 103"/>
              <a:gd name="T51" fmla="*/ 66 h 125"/>
              <a:gd name="T52" fmla="*/ 58 w 103"/>
              <a:gd name="T53" fmla="*/ 64 h 125"/>
              <a:gd name="T54" fmla="*/ 58 w 103"/>
              <a:gd name="T55" fmla="*/ 51 h 125"/>
              <a:gd name="T56" fmla="*/ 55 w 103"/>
              <a:gd name="T57" fmla="*/ 64 h 125"/>
              <a:gd name="T58" fmla="*/ 44 w 103"/>
              <a:gd name="T59" fmla="*/ 65 h 125"/>
              <a:gd name="T60" fmla="*/ 44 w 103"/>
              <a:gd name="T61" fmla="*/ 52 h 125"/>
              <a:gd name="T62" fmla="*/ 40 w 103"/>
              <a:gd name="T63" fmla="*/ 63 h 125"/>
              <a:gd name="T64" fmla="*/ 36 w 103"/>
              <a:gd name="T65" fmla="*/ 67 h 125"/>
              <a:gd name="T66" fmla="*/ 33 w 103"/>
              <a:gd name="T67" fmla="*/ 66 h 125"/>
              <a:gd name="T68" fmla="*/ 29 w 103"/>
              <a:gd name="T69" fmla="*/ 65 h 125"/>
              <a:gd name="T70" fmla="*/ 29 w 103"/>
              <a:gd name="T71" fmla="*/ 65 h 125"/>
              <a:gd name="T72" fmla="*/ 29 w 103"/>
              <a:gd name="T73" fmla="*/ 65 h 125"/>
              <a:gd name="T74" fmla="*/ 39 w 103"/>
              <a:gd name="T75" fmla="*/ 92 h 125"/>
              <a:gd name="T76" fmla="*/ 33 w 103"/>
              <a:gd name="T77" fmla="*/ 116 h 125"/>
              <a:gd name="T78" fmla="*/ 10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1"/>
                </a:moveTo>
                <a:cubicBezTo>
                  <a:pt x="103" y="23"/>
                  <a:pt x="80" y="0"/>
                  <a:pt x="52" y="0"/>
                </a:cubicBezTo>
                <a:cubicBezTo>
                  <a:pt x="23" y="0"/>
                  <a:pt x="0" y="23"/>
                  <a:pt x="0" y="51"/>
                </a:cubicBezTo>
                <a:cubicBezTo>
                  <a:pt x="0" y="53"/>
                  <a:pt x="0" y="55"/>
                  <a:pt x="0" y="56"/>
                </a:cubicBezTo>
                <a:cubicBezTo>
                  <a:pt x="0" y="57"/>
                  <a:pt x="1" y="77"/>
                  <a:pt x="21" y="102"/>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3" y="102"/>
                </a:cubicBezTo>
                <a:cubicBezTo>
                  <a:pt x="102" y="77"/>
                  <a:pt x="103" y="57"/>
                  <a:pt x="103" y="56"/>
                </a:cubicBezTo>
                <a:cubicBezTo>
                  <a:pt x="103" y="55"/>
                  <a:pt x="103" y="53"/>
                  <a:pt x="103" y="51"/>
                </a:cubicBezTo>
                <a:close/>
                <a:moveTo>
                  <a:pt x="46" y="116"/>
                </a:moveTo>
                <a:cubicBezTo>
                  <a:pt x="46" y="91"/>
                  <a:pt x="46" y="91"/>
                  <a:pt x="46" y="91"/>
                </a:cubicBezTo>
                <a:cubicBezTo>
                  <a:pt x="46" y="91"/>
                  <a:pt x="45" y="90"/>
                  <a:pt x="45" y="90"/>
                </a:cubicBezTo>
                <a:cubicBezTo>
                  <a:pt x="35" y="70"/>
                  <a:pt x="35" y="70"/>
                  <a:pt x="35" y="70"/>
                </a:cubicBezTo>
                <a:cubicBezTo>
                  <a:pt x="36" y="70"/>
                  <a:pt x="37" y="70"/>
                  <a:pt x="37" y="70"/>
                </a:cubicBezTo>
                <a:cubicBezTo>
                  <a:pt x="39" y="69"/>
                  <a:pt x="40" y="68"/>
                  <a:pt x="42" y="67"/>
                </a:cubicBezTo>
                <a:cubicBezTo>
                  <a:pt x="43" y="69"/>
                  <a:pt x="45" y="70"/>
                  <a:pt x="48" y="71"/>
                </a:cubicBezTo>
                <a:cubicBezTo>
                  <a:pt x="50" y="71"/>
                  <a:pt x="53" y="70"/>
                  <a:pt x="56" y="67"/>
                </a:cubicBezTo>
                <a:cubicBezTo>
                  <a:pt x="56" y="67"/>
                  <a:pt x="57" y="68"/>
                  <a:pt x="57" y="68"/>
                </a:cubicBezTo>
                <a:cubicBezTo>
                  <a:pt x="58" y="70"/>
                  <a:pt x="60" y="71"/>
                  <a:pt x="62" y="71"/>
                </a:cubicBezTo>
                <a:cubicBezTo>
                  <a:pt x="62" y="71"/>
                  <a:pt x="63" y="71"/>
                  <a:pt x="63" y="71"/>
                </a:cubicBezTo>
                <a:cubicBezTo>
                  <a:pt x="64" y="71"/>
                  <a:pt x="64" y="71"/>
                  <a:pt x="65" y="71"/>
                </a:cubicBezTo>
                <a:cubicBezTo>
                  <a:pt x="55" y="90"/>
                  <a:pt x="55" y="90"/>
                  <a:pt x="55" y="90"/>
                </a:cubicBezTo>
                <a:cubicBezTo>
                  <a:pt x="55" y="90"/>
                  <a:pt x="55" y="91"/>
                  <a:pt x="55" y="91"/>
                </a:cubicBezTo>
                <a:cubicBezTo>
                  <a:pt x="55" y="116"/>
                  <a:pt x="55" y="116"/>
                  <a:pt x="55" y="116"/>
                </a:cubicBezTo>
                <a:lnTo>
                  <a:pt x="46" y="116"/>
                </a:lnTo>
                <a:close/>
                <a:moveTo>
                  <a:pt x="43" y="55"/>
                </a:moveTo>
                <a:cubicBezTo>
                  <a:pt x="43" y="55"/>
                  <a:pt x="43" y="55"/>
                  <a:pt x="43" y="55"/>
                </a:cubicBezTo>
                <a:cubicBezTo>
                  <a:pt x="43" y="55"/>
                  <a:pt x="43" y="55"/>
                  <a:pt x="43" y="55"/>
                </a:cubicBezTo>
                <a:cubicBezTo>
                  <a:pt x="44" y="56"/>
                  <a:pt x="44" y="56"/>
                  <a:pt x="44" y="57"/>
                </a:cubicBezTo>
                <a:cubicBezTo>
                  <a:pt x="44" y="58"/>
                  <a:pt x="44" y="60"/>
                  <a:pt x="43" y="62"/>
                </a:cubicBezTo>
                <a:cubicBezTo>
                  <a:pt x="42" y="59"/>
                  <a:pt x="42" y="56"/>
                  <a:pt x="43" y="55"/>
                </a:cubicBezTo>
                <a:close/>
                <a:moveTo>
                  <a:pt x="57" y="55"/>
                </a:moveTo>
                <a:cubicBezTo>
                  <a:pt x="58" y="54"/>
                  <a:pt x="58" y="54"/>
                  <a:pt x="58" y="54"/>
                </a:cubicBezTo>
                <a:cubicBezTo>
                  <a:pt x="58" y="54"/>
                  <a:pt x="58" y="54"/>
                  <a:pt x="58" y="54"/>
                </a:cubicBezTo>
                <a:cubicBezTo>
                  <a:pt x="59" y="54"/>
                  <a:pt x="59" y="54"/>
                  <a:pt x="59" y="54"/>
                </a:cubicBezTo>
                <a:cubicBezTo>
                  <a:pt x="59" y="55"/>
                  <a:pt x="59" y="57"/>
                  <a:pt x="57" y="60"/>
                </a:cubicBezTo>
                <a:cubicBezTo>
                  <a:pt x="57" y="58"/>
                  <a:pt x="57" y="56"/>
                  <a:pt x="57" y="55"/>
                </a:cubicBezTo>
                <a:close/>
                <a:moveTo>
                  <a:pt x="94" y="54"/>
                </a:moveTo>
                <a:cubicBezTo>
                  <a:pt x="94" y="60"/>
                  <a:pt x="94" y="60"/>
                  <a:pt x="94" y="60"/>
                </a:cubicBezTo>
                <a:cubicBezTo>
                  <a:pt x="94" y="60"/>
                  <a:pt x="94" y="60"/>
                  <a:pt x="94" y="60"/>
                </a:cubicBezTo>
                <a:cubicBezTo>
                  <a:pt x="93" y="65"/>
                  <a:pt x="89" y="79"/>
                  <a:pt x="76" y="97"/>
                </a:cubicBezTo>
                <a:cubicBezTo>
                  <a:pt x="71" y="102"/>
                  <a:pt x="70" y="110"/>
                  <a:pt x="70" y="116"/>
                </a:cubicBezTo>
                <a:cubicBezTo>
                  <a:pt x="61" y="116"/>
                  <a:pt x="61" y="116"/>
                  <a:pt x="61" y="116"/>
                </a:cubicBezTo>
                <a:cubicBezTo>
                  <a:pt x="61" y="92"/>
                  <a:pt x="61" y="92"/>
                  <a:pt x="61" y="92"/>
                </a:cubicBezTo>
                <a:cubicBezTo>
                  <a:pt x="73" y="69"/>
                  <a:pt x="73" y="69"/>
                  <a:pt x="73" y="69"/>
                </a:cubicBezTo>
                <a:cubicBezTo>
                  <a:pt x="73" y="68"/>
                  <a:pt x="73" y="66"/>
                  <a:pt x="71" y="65"/>
                </a:cubicBezTo>
                <a:cubicBezTo>
                  <a:pt x="70" y="64"/>
                  <a:pt x="68" y="65"/>
                  <a:pt x="67" y="66"/>
                </a:cubicBezTo>
                <a:cubicBezTo>
                  <a:pt x="66" y="67"/>
                  <a:pt x="64" y="68"/>
                  <a:pt x="62" y="68"/>
                </a:cubicBezTo>
                <a:cubicBezTo>
                  <a:pt x="61" y="68"/>
                  <a:pt x="60" y="67"/>
                  <a:pt x="59" y="66"/>
                </a:cubicBezTo>
                <a:cubicBezTo>
                  <a:pt x="59" y="66"/>
                  <a:pt x="59" y="65"/>
                  <a:pt x="58" y="64"/>
                </a:cubicBezTo>
                <a:cubicBezTo>
                  <a:pt x="58" y="64"/>
                  <a:pt x="58" y="64"/>
                  <a:pt x="58" y="64"/>
                </a:cubicBezTo>
                <a:cubicBezTo>
                  <a:pt x="61" y="61"/>
                  <a:pt x="63" y="55"/>
                  <a:pt x="62" y="53"/>
                </a:cubicBezTo>
                <a:cubicBezTo>
                  <a:pt x="61" y="51"/>
                  <a:pt x="60" y="51"/>
                  <a:pt x="58" y="51"/>
                </a:cubicBezTo>
                <a:cubicBezTo>
                  <a:pt x="57" y="51"/>
                  <a:pt x="55" y="52"/>
                  <a:pt x="54" y="53"/>
                </a:cubicBezTo>
                <a:cubicBezTo>
                  <a:pt x="53" y="56"/>
                  <a:pt x="53" y="60"/>
                  <a:pt x="55" y="64"/>
                </a:cubicBezTo>
                <a:cubicBezTo>
                  <a:pt x="53" y="66"/>
                  <a:pt x="50" y="68"/>
                  <a:pt x="48" y="67"/>
                </a:cubicBezTo>
                <a:cubicBezTo>
                  <a:pt x="47" y="67"/>
                  <a:pt x="45" y="66"/>
                  <a:pt x="44" y="65"/>
                </a:cubicBezTo>
                <a:cubicBezTo>
                  <a:pt x="46" y="62"/>
                  <a:pt x="48" y="59"/>
                  <a:pt x="47" y="57"/>
                </a:cubicBezTo>
                <a:cubicBezTo>
                  <a:pt x="47" y="55"/>
                  <a:pt x="46" y="53"/>
                  <a:pt x="44" y="52"/>
                </a:cubicBezTo>
                <a:cubicBezTo>
                  <a:pt x="43" y="52"/>
                  <a:pt x="41" y="52"/>
                  <a:pt x="40" y="53"/>
                </a:cubicBezTo>
                <a:cubicBezTo>
                  <a:pt x="38" y="55"/>
                  <a:pt x="38" y="59"/>
                  <a:pt x="40" y="63"/>
                </a:cubicBezTo>
                <a:cubicBezTo>
                  <a:pt x="40" y="63"/>
                  <a:pt x="40" y="64"/>
                  <a:pt x="40" y="64"/>
                </a:cubicBezTo>
                <a:cubicBezTo>
                  <a:pt x="39" y="65"/>
                  <a:pt x="38" y="66"/>
                  <a:pt x="36" y="67"/>
                </a:cubicBezTo>
                <a:cubicBezTo>
                  <a:pt x="35" y="67"/>
                  <a:pt x="34" y="67"/>
                  <a:pt x="34" y="67"/>
                </a:cubicBezTo>
                <a:cubicBezTo>
                  <a:pt x="33" y="66"/>
                  <a:pt x="33" y="66"/>
                  <a:pt x="33" y="66"/>
                </a:cubicBezTo>
                <a:cubicBezTo>
                  <a:pt x="33" y="65"/>
                  <a:pt x="31" y="64"/>
                  <a:pt x="30" y="65"/>
                </a:cubicBezTo>
                <a:cubicBezTo>
                  <a:pt x="29" y="65"/>
                  <a:pt x="29" y="65"/>
                  <a:pt x="29" y="65"/>
                </a:cubicBezTo>
                <a:cubicBezTo>
                  <a:pt x="29" y="65"/>
                  <a:pt x="29" y="65"/>
                  <a:pt x="29" y="65"/>
                </a:cubicBezTo>
                <a:cubicBezTo>
                  <a:pt x="29" y="65"/>
                  <a:pt x="29" y="65"/>
                  <a:pt x="29" y="65"/>
                </a:cubicBezTo>
                <a:cubicBezTo>
                  <a:pt x="29" y="65"/>
                  <a:pt x="29" y="65"/>
                  <a:pt x="29" y="65"/>
                </a:cubicBezTo>
                <a:cubicBezTo>
                  <a:pt x="29" y="65"/>
                  <a:pt x="29" y="65"/>
                  <a:pt x="29" y="65"/>
                </a:cubicBezTo>
                <a:cubicBezTo>
                  <a:pt x="27" y="66"/>
                  <a:pt x="27" y="68"/>
                  <a:pt x="28" y="69"/>
                </a:cubicBezTo>
                <a:cubicBezTo>
                  <a:pt x="39" y="92"/>
                  <a:pt x="39" y="92"/>
                  <a:pt x="39" y="92"/>
                </a:cubicBezTo>
                <a:cubicBezTo>
                  <a:pt x="39" y="116"/>
                  <a:pt x="39" y="116"/>
                  <a:pt x="39" y="116"/>
                </a:cubicBezTo>
                <a:cubicBezTo>
                  <a:pt x="33" y="116"/>
                  <a:pt x="33" y="116"/>
                  <a:pt x="33" y="116"/>
                </a:cubicBezTo>
                <a:cubicBezTo>
                  <a:pt x="33" y="110"/>
                  <a:pt x="32" y="102"/>
                  <a:pt x="28" y="97"/>
                </a:cubicBezTo>
                <a:cubicBezTo>
                  <a:pt x="14" y="79"/>
                  <a:pt x="11" y="65"/>
                  <a:pt x="10" y="60"/>
                </a:cubicBezTo>
                <a:cubicBezTo>
                  <a:pt x="10" y="60"/>
                  <a:pt x="10" y="60"/>
                  <a:pt x="10" y="60"/>
                </a:cubicBezTo>
                <a:cubicBezTo>
                  <a:pt x="9" y="54"/>
                  <a:pt x="9" y="54"/>
                  <a:pt x="9" y="54"/>
                </a:cubicBezTo>
                <a:cubicBezTo>
                  <a:pt x="9" y="53"/>
                  <a:pt x="9" y="52"/>
                  <a:pt x="9" y="51"/>
                </a:cubicBezTo>
                <a:cubicBezTo>
                  <a:pt x="9" y="28"/>
                  <a:pt x="28" y="9"/>
                  <a:pt x="52" y="9"/>
                </a:cubicBezTo>
                <a:cubicBezTo>
                  <a:pt x="75" y="9"/>
                  <a:pt x="94" y="28"/>
                  <a:pt x="94" y="51"/>
                </a:cubicBezTo>
                <a:cubicBezTo>
                  <a:pt x="94" y="52"/>
                  <a:pt x="94" y="53"/>
                  <a:pt x="94" y="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
        <p:nvSpPr>
          <p:cNvPr id="5" name="Freeform 6"/>
          <p:cNvSpPr>
            <a:spLocks/>
          </p:cNvSpPr>
          <p:nvPr/>
        </p:nvSpPr>
        <p:spPr bwMode="auto">
          <a:xfrm>
            <a:off x="5930106" y="1724025"/>
            <a:ext cx="331787" cy="184150"/>
          </a:xfrm>
          <a:custGeom>
            <a:avLst/>
            <a:gdLst>
              <a:gd name="T0" fmla="*/ 0 w 55"/>
              <a:gd name="T1" fmla="*/ 5 h 31"/>
              <a:gd name="T2" fmla="*/ 3 w 55"/>
              <a:gd name="T3" fmla="*/ 5 h 31"/>
              <a:gd name="T4" fmla="*/ 3 w 55"/>
              <a:gd name="T5" fmla="*/ 9 h 31"/>
              <a:gd name="T6" fmla="*/ 0 w 55"/>
              <a:gd name="T7" fmla="*/ 9 h 31"/>
              <a:gd name="T8" fmla="*/ 0 w 55"/>
              <a:gd name="T9" fmla="*/ 13 h 31"/>
              <a:gd name="T10" fmla="*/ 3 w 55"/>
              <a:gd name="T11" fmla="*/ 13 h 31"/>
              <a:gd name="T12" fmla="*/ 3 w 55"/>
              <a:gd name="T13" fmla="*/ 17 h 31"/>
              <a:gd name="T14" fmla="*/ 1 w 55"/>
              <a:gd name="T15" fmla="*/ 17 h 31"/>
              <a:gd name="T16" fmla="*/ 12 w 55"/>
              <a:gd name="T17" fmla="*/ 26 h 31"/>
              <a:gd name="T18" fmla="*/ 19 w 55"/>
              <a:gd name="T19" fmla="*/ 31 h 31"/>
              <a:gd name="T20" fmla="*/ 36 w 55"/>
              <a:gd name="T21" fmla="*/ 31 h 31"/>
              <a:gd name="T22" fmla="*/ 43 w 55"/>
              <a:gd name="T23" fmla="*/ 26 h 31"/>
              <a:gd name="T24" fmla="*/ 55 w 55"/>
              <a:gd name="T25" fmla="*/ 17 h 31"/>
              <a:gd name="T26" fmla="*/ 53 w 55"/>
              <a:gd name="T27" fmla="*/ 17 h 31"/>
              <a:gd name="T28" fmla="*/ 53 w 55"/>
              <a:gd name="T29" fmla="*/ 13 h 31"/>
              <a:gd name="T30" fmla="*/ 55 w 55"/>
              <a:gd name="T31" fmla="*/ 13 h 31"/>
              <a:gd name="T32" fmla="*/ 55 w 55"/>
              <a:gd name="T33" fmla="*/ 9 h 31"/>
              <a:gd name="T34" fmla="*/ 53 w 55"/>
              <a:gd name="T35" fmla="*/ 9 h 31"/>
              <a:gd name="T36" fmla="*/ 53 w 55"/>
              <a:gd name="T37" fmla="*/ 5 h 31"/>
              <a:gd name="T38" fmla="*/ 55 w 55"/>
              <a:gd name="T39" fmla="*/ 5 h 31"/>
              <a:gd name="T40" fmla="*/ 55 w 55"/>
              <a:gd name="T41" fmla="*/ 0 h 31"/>
              <a:gd name="T42" fmla="*/ 0 w 55"/>
              <a:gd name="T43" fmla="*/ 0 h 31"/>
              <a:gd name="T44" fmla="*/ 0 w 55"/>
              <a:gd name="T45"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5"/>
                </a:moveTo>
                <a:cubicBezTo>
                  <a:pt x="3" y="5"/>
                  <a:pt x="3" y="5"/>
                  <a:pt x="3" y="5"/>
                </a:cubicBezTo>
                <a:cubicBezTo>
                  <a:pt x="3" y="9"/>
                  <a:pt x="3" y="9"/>
                  <a:pt x="3" y="9"/>
                </a:cubicBezTo>
                <a:cubicBezTo>
                  <a:pt x="0" y="9"/>
                  <a:pt x="0" y="9"/>
                  <a:pt x="0" y="9"/>
                </a:cubicBezTo>
                <a:cubicBezTo>
                  <a:pt x="0" y="13"/>
                  <a:pt x="0" y="13"/>
                  <a:pt x="0" y="13"/>
                </a:cubicBezTo>
                <a:cubicBezTo>
                  <a:pt x="3" y="13"/>
                  <a:pt x="3" y="13"/>
                  <a:pt x="3" y="13"/>
                </a:cubicBezTo>
                <a:cubicBezTo>
                  <a:pt x="3" y="17"/>
                  <a:pt x="3" y="17"/>
                  <a:pt x="3" y="17"/>
                </a:cubicBezTo>
                <a:cubicBezTo>
                  <a:pt x="1" y="17"/>
                  <a:pt x="1" y="17"/>
                  <a:pt x="1" y="17"/>
                </a:cubicBezTo>
                <a:cubicBezTo>
                  <a:pt x="1" y="22"/>
                  <a:pt x="6" y="26"/>
                  <a:pt x="12" y="26"/>
                </a:cubicBezTo>
                <a:cubicBezTo>
                  <a:pt x="13" y="29"/>
                  <a:pt x="16" y="31"/>
                  <a:pt x="19" y="31"/>
                </a:cubicBezTo>
                <a:cubicBezTo>
                  <a:pt x="36" y="31"/>
                  <a:pt x="36" y="31"/>
                  <a:pt x="36" y="31"/>
                </a:cubicBezTo>
                <a:cubicBezTo>
                  <a:pt x="39" y="31"/>
                  <a:pt x="42" y="29"/>
                  <a:pt x="43" y="26"/>
                </a:cubicBezTo>
                <a:cubicBezTo>
                  <a:pt x="49" y="26"/>
                  <a:pt x="54" y="22"/>
                  <a:pt x="55" y="17"/>
                </a:cubicBezTo>
                <a:cubicBezTo>
                  <a:pt x="53" y="17"/>
                  <a:pt x="53" y="17"/>
                  <a:pt x="53" y="17"/>
                </a:cubicBezTo>
                <a:cubicBezTo>
                  <a:pt x="53" y="13"/>
                  <a:pt x="53" y="13"/>
                  <a:pt x="53" y="13"/>
                </a:cubicBezTo>
                <a:cubicBezTo>
                  <a:pt x="55" y="13"/>
                  <a:pt x="55" y="13"/>
                  <a:pt x="55" y="13"/>
                </a:cubicBezTo>
                <a:cubicBezTo>
                  <a:pt x="55" y="9"/>
                  <a:pt x="55" y="9"/>
                  <a:pt x="55" y="9"/>
                </a:cubicBezTo>
                <a:cubicBezTo>
                  <a:pt x="53" y="9"/>
                  <a:pt x="53" y="9"/>
                  <a:pt x="53" y="9"/>
                </a:cubicBezTo>
                <a:cubicBezTo>
                  <a:pt x="53" y="5"/>
                  <a:pt x="53" y="5"/>
                  <a:pt x="53" y="5"/>
                </a:cubicBezTo>
                <a:cubicBezTo>
                  <a:pt x="55" y="5"/>
                  <a:pt x="55" y="5"/>
                  <a:pt x="55" y="5"/>
                </a:cubicBezTo>
                <a:cubicBezTo>
                  <a:pt x="55" y="0"/>
                  <a:pt x="55" y="0"/>
                  <a:pt x="55" y="0"/>
                </a:cubicBezTo>
                <a:cubicBezTo>
                  <a:pt x="0" y="0"/>
                  <a:pt x="0" y="0"/>
                  <a:pt x="0" y="0"/>
                </a:cubicBezTo>
                <a:lnTo>
                  <a:pt x="0" y="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14524881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1091" y="0"/>
            <a:ext cx="5789818" cy="6858000"/>
          </a:xfrm>
          <a:prstGeom prst="rect">
            <a:avLst/>
          </a:prstGeom>
        </p:spPr>
      </p:pic>
    </p:spTree>
    <p:extLst>
      <p:ext uri="{BB962C8B-B14F-4D97-AF65-F5344CB8AC3E}">
        <p14:creationId xmlns:p14="http://schemas.microsoft.com/office/powerpoint/2010/main" val="20521494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p:nvPr/>
        </p:nvGrpSpPr>
        <p:grpSpPr>
          <a:xfrm>
            <a:off x="1696472" y="597198"/>
            <a:ext cx="8971528" cy="5712894"/>
            <a:chOff x="5471601" y="2769998"/>
            <a:chExt cx="13801305" cy="8788400"/>
          </a:xfrm>
        </p:grpSpPr>
        <p:sp>
          <p:nvSpPr>
            <p:cNvPr id="4" name="Oval 3"/>
            <p:cNvSpPr>
              <a:spLocks/>
            </p:cNvSpPr>
            <p:nvPr/>
          </p:nvSpPr>
          <p:spPr bwMode="auto">
            <a:xfrm>
              <a:off x="7642735" y="8294498"/>
              <a:ext cx="939555" cy="939800"/>
            </a:xfrm>
            <a:prstGeom prst="ellipse">
              <a:avLst/>
            </a:prstGeom>
            <a:solidFill>
              <a:schemeClr val="bg1">
                <a:lumMod val="75000"/>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5" name="Oval 4"/>
            <p:cNvSpPr>
              <a:spLocks/>
            </p:cNvSpPr>
            <p:nvPr/>
          </p:nvSpPr>
          <p:spPr bwMode="auto">
            <a:xfrm>
              <a:off x="7807792" y="6135498"/>
              <a:ext cx="939555" cy="939800"/>
            </a:xfrm>
            <a:prstGeom prst="ellipse">
              <a:avLst/>
            </a:prstGeom>
            <a:solidFill>
              <a:schemeClr val="bg1">
                <a:lumMod val="75000"/>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6" name="Oval 5"/>
            <p:cNvSpPr>
              <a:spLocks/>
            </p:cNvSpPr>
            <p:nvPr/>
          </p:nvSpPr>
          <p:spPr bwMode="auto">
            <a:xfrm>
              <a:off x="11896127" y="4293998"/>
              <a:ext cx="939555" cy="939800"/>
            </a:xfrm>
            <a:prstGeom prst="ellipse">
              <a:avLst/>
            </a:prstGeom>
            <a:solidFill>
              <a:schemeClr val="bg1">
                <a:lumMod val="75000"/>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7" name="Oval 6"/>
            <p:cNvSpPr>
              <a:spLocks/>
            </p:cNvSpPr>
            <p:nvPr/>
          </p:nvSpPr>
          <p:spPr bwMode="auto">
            <a:xfrm>
              <a:off x="9750386" y="8281798"/>
              <a:ext cx="1714054" cy="1714500"/>
            </a:xfrm>
            <a:prstGeom prst="ellipse">
              <a:avLst/>
            </a:prstGeom>
            <a:solidFill>
              <a:schemeClr val="bg1">
                <a:lumMod val="75000"/>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8" name="Oval 7"/>
            <p:cNvSpPr>
              <a:spLocks/>
            </p:cNvSpPr>
            <p:nvPr/>
          </p:nvSpPr>
          <p:spPr bwMode="auto">
            <a:xfrm>
              <a:off x="14943333" y="7456298"/>
              <a:ext cx="1714054" cy="1714500"/>
            </a:xfrm>
            <a:prstGeom prst="ellipse">
              <a:avLst/>
            </a:prstGeom>
            <a:solidFill>
              <a:schemeClr val="bg1">
                <a:lumMod val="75000"/>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9" name="Oval 8"/>
            <p:cNvSpPr>
              <a:spLocks/>
            </p:cNvSpPr>
            <p:nvPr/>
          </p:nvSpPr>
          <p:spPr bwMode="auto">
            <a:xfrm>
              <a:off x="13254673" y="5271898"/>
              <a:ext cx="1714054" cy="1714500"/>
            </a:xfrm>
            <a:prstGeom prst="ellipse">
              <a:avLst/>
            </a:prstGeom>
            <a:solidFill>
              <a:schemeClr val="bg1">
                <a:lumMod val="75000"/>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10" name="Oval 9"/>
            <p:cNvSpPr>
              <a:spLocks/>
            </p:cNvSpPr>
            <p:nvPr/>
          </p:nvSpPr>
          <p:spPr bwMode="auto">
            <a:xfrm>
              <a:off x="11350170" y="5602098"/>
              <a:ext cx="647531" cy="647700"/>
            </a:xfrm>
            <a:prstGeom prst="ellipse">
              <a:avLst/>
            </a:prstGeom>
            <a:solidFill>
              <a:srgbClr val="495869">
                <a:alpha val="9804"/>
              </a:srgbClr>
            </a:solidFill>
            <a:ln w="25400">
              <a:solidFill>
                <a:schemeClr val="tx1">
                  <a:alpha val="0"/>
                </a:schemeClr>
              </a:solidFill>
              <a:miter lim="800000"/>
              <a:headEnd/>
              <a:tailEnd/>
            </a:ln>
          </p:spPr>
          <p:txBody>
            <a:bodyPr lIns="0" tIns="0" rIns="0" bIns="0"/>
            <a:lstStyle/>
            <a:p>
              <a:pPr algn="ctr"/>
              <a:endParaRPr lang="en-US" sz="2400">
                <a:latin typeface="Roboto Regular"/>
                <a:cs typeface="Roboto Regular"/>
              </a:endParaRPr>
            </a:p>
          </p:txBody>
        </p:sp>
        <p:sp>
          <p:nvSpPr>
            <p:cNvPr id="11" name="Oval 10"/>
            <p:cNvSpPr>
              <a:spLocks/>
            </p:cNvSpPr>
            <p:nvPr/>
          </p:nvSpPr>
          <p:spPr bwMode="auto">
            <a:xfrm>
              <a:off x="9191732" y="5944998"/>
              <a:ext cx="1714054" cy="1714500"/>
            </a:xfrm>
            <a:prstGeom prst="ellipse">
              <a:avLst/>
            </a:prstGeom>
            <a:solidFill>
              <a:schemeClr val="bg1">
                <a:lumMod val="75000"/>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12" name="Oval 11"/>
            <p:cNvSpPr>
              <a:spLocks/>
            </p:cNvSpPr>
            <p:nvPr/>
          </p:nvSpPr>
          <p:spPr bwMode="auto">
            <a:xfrm>
              <a:off x="14295802" y="5563998"/>
              <a:ext cx="2361585" cy="2362200"/>
            </a:xfrm>
            <a:prstGeom prst="ellipse">
              <a:avLst/>
            </a:prstGeom>
            <a:solidFill>
              <a:schemeClr val="accent4"/>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13" name="Oval 12"/>
            <p:cNvSpPr>
              <a:spLocks/>
            </p:cNvSpPr>
            <p:nvPr/>
          </p:nvSpPr>
          <p:spPr bwMode="auto">
            <a:xfrm>
              <a:off x="7680825" y="6605398"/>
              <a:ext cx="2361585" cy="2362200"/>
            </a:xfrm>
            <a:prstGeom prst="ellipse">
              <a:avLst/>
            </a:prstGeom>
            <a:solidFill>
              <a:schemeClr val="accent4"/>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14" name="Oval 13"/>
            <p:cNvSpPr>
              <a:spLocks/>
            </p:cNvSpPr>
            <p:nvPr/>
          </p:nvSpPr>
          <p:spPr bwMode="auto">
            <a:xfrm>
              <a:off x="12442085" y="4217798"/>
              <a:ext cx="1891807" cy="1892300"/>
            </a:xfrm>
            <a:prstGeom prst="ellipse">
              <a:avLst/>
            </a:prstGeom>
            <a:solidFill>
              <a:schemeClr val="accent1">
                <a:lumMod val="75000"/>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15" name="Oval 14"/>
            <p:cNvSpPr>
              <a:spLocks/>
            </p:cNvSpPr>
            <p:nvPr/>
          </p:nvSpPr>
          <p:spPr bwMode="auto">
            <a:xfrm>
              <a:off x="10080500" y="4420998"/>
              <a:ext cx="1218883" cy="1219200"/>
            </a:xfrm>
            <a:prstGeom prst="ellipse">
              <a:avLst/>
            </a:prstGeom>
            <a:solidFill>
              <a:schemeClr val="accent4">
                <a:alpha val="79000"/>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16" name="Oval 16"/>
            <p:cNvSpPr>
              <a:spLocks/>
            </p:cNvSpPr>
            <p:nvPr/>
          </p:nvSpPr>
          <p:spPr bwMode="auto">
            <a:xfrm>
              <a:off x="10258254" y="5906898"/>
              <a:ext cx="3504287" cy="3505200"/>
            </a:xfrm>
            <a:prstGeom prst="ellipse">
              <a:avLst/>
            </a:prstGeom>
            <a:solidFill>
              <a:schemeClr val="accent1">
                <a:alpha val="79999"/>
              </a:schemeClr>
            </a:solidFill>
            <a:ln w="25400">
              <a:solidFill>
                <a:schemeClr val="tx1">
                  <a:alpha val="0"/>
                </a:schemeClr>
              </a:solidFill>
              <a:miter lim="800000"/>
              <a:headEnd/>
              <a:tailEnd/>
            </a:ln>
          </p:spPr>
          <p:txBody>
            <a:bodyPr lIns="0" tIns="0" rIns="0" bIns="0"/>
            <a:lstStyle/>
            <a:p>
              <a:pPr algn="ctr"/>
              <a:endParaRPr lang="en-US" sz="2400">
                <a:latin typeface="Roboto Regular"/>
                <a:cs typeface="Roboto Regular"/>
              </a:endParaRPr>
            </a:p>
          </p:txBody>
        </p:sp>
        <p:sp>
          <p:nvSpPr>
            <p:cNvPr id="17" name="Oval 17"/>
            <p:cNvSpPr>
              <a:spLocks/>
            </p:cNvSpPr>
            <p:nvPr/>
          </p:nvSpPr>
          <p:spPr bwMode="auto">
            <a:xfrm>
              <a:off x="13407034" y="8129398"/>
              <a:ext cx="2932936" cy="2882900"/>
            </a:xfrm>
            <a:prstGeom prst="ellipse">
              <a:avLst/>
            </a:prstGeom>
            <a:solidFill>
              <a:schemeClr val="accent2">
                <a:alpha val="79999"/>
              </a:schemeClr>
            </a:solidFill>
            <a:ln w="25400">
              <a:solidFill>
                <a:schemeClr val="tx1">
                  <a:alpha val="0"/>
                </a:schemeClr>
              </a:solidFill>
              <a:miter lim="800000"/>
              <a:headEnd/>
              <a:tailEnd/>
            </a:ln>
          </p:spPr>
          <p:txBody>
            <a:bodyPr lIns="0" tIns="0" rIns="0" bIns="0"/>
            <a:lstStyle/>
            <a:p>
              <a:pPr algn="ctr"/>
              <a:endParaRPr lang="en-US" sz="2400">
                <a:latin typeface="Roboto Regular"/>
                <a:cs typeface="Roboto Regular"/>
              </a:endParaRPr>
            </a:p>
          </p:txBody>
        </p:sp>
        <p:sp>
          <p:nvSpPr>
            <p:cNvPr id="18" name="Oval 18"/>
            <p:cNvSpPr>
              <a:spLocks/>
            </p:cNvSpPr>
            <p:nvPr/>
          </p:nvSpPr>
          <p:spPr bwMode="auto">
            <a:xfrm>
              <a:off x="8417234" y="8992998"/>
              <a:ext cx="2564732" cy="2565400"/>
            </a:xfrm>
            <a:prstGeom prst="ellipse">
              <a:avLst/>
            </a:prstGeom>
            <a:solidFill>
              <a:schemeClr val="accent3">
                <a:alpha val="7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19" name="Oval 19"/>
            <p:cNvSpPr>
              <a:spLocks/>
            </p:cNvSpPr>
            <p:nvPr/>
          </p:nvSpPr>
          <p:spPr bwMode="auto">
            <a:xfrm>
              <a:off x="14105352" y="7062598"/>
              <a:ext cx="863375" cy="863600"/>
            </a:xfrm>
            <a:prstGeom prst="ellipse">
              <a:avLst/>
            </a:prstGeom>
            <a:solidFill>
              <a:schemeClr val="accent4">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20" name="Rectangle 19"/>
            <p:cNvSpPr>
              <a:spLocks/>
            </p:cNvSpPr>
            <p:nvPr/>
          </p:nvSpPr>
          <p:spPr bwMode="auto">
            <a:xfrm>
              <a:off x="11230852" y="7362715"/>
              <a:ext cx="1585620" cy="56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sz="2400">
                  <a:solidFill>
                    <a:srgbClr val="FFFEFE"/>
                  </a:solidFill>
                  <a:latin typeface="Roboto Regular"/>
                  <a:ea typeface="ＭＳ Ｐゴシック" charset="0"/>
                  <a:cs typeface="Roboto Regular"/>
                  <a:sym typeface="Source Sans Pro Bold" charset="0"/>
                </a:rPr>
                <a:t>LOREM</a:t>
              </a:r>
            </a:p>
          </p:txBody>
        </p:sp>
        <p:sp>
          <p:nvSpPr>
            <p:cNvPr id="21" name="Rectangle 20"/>
            <p:cNvSpPr>
              <a:spLocks/>
            </p:cNvSpPr>
            <p:nvPr/>
          </p:nvSpPr>
          <p:spPr bwMode="auto">
            <a:xfrm>
              <a:off x="9019178" y="10032619"/>
              <a:ext cx="1321763" cy="47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sz="2000">
                  <a:solidFill>
                    <a:srgbClr val="FFFEFE"/>
                  </a:solidFill>
                  <a:latin typeface="Roboto Regular"/>
                  <a:ea typeface="ＭＳ Ｐゴシック" charset="0"/>
                  <a:cs typeface="Roboto Regular"/>
                  <a:sym typeface="Source Sans Pro Bold" charset="0"/>
                </a:rPr>
                <a:t>LOREM</a:t>
              </a:r>
            </a:p>
          </p:txBody>
        </p:sp>
        <p:sp>
          <p:nvSpPr>
            <p:cNvPr id="22" name="Rectangle 21"/>
            <p:cNvSpPr>
              <a:spLocks/>
            </p:cNvSpPr>
            <p:nvPr/>
          </p:nvSpPr>
          <p:spPr bwMode="auto">
            <a:xfrm>
              <a:off x="14225841" y="9340463"/>
              <a:ext cx="1321763" cy="47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sz="2000">
                  <a:solidFill>
                    <a:srgbClr val="FFFEFE"/>
                  </a:solidFill>
                  <a:latin typeface="Roboto Regular"/>
                  <a:ea typeface="ＭＳ Ｐゴシック" charset="0"/>
                  <a:cs typeface="Roboto Regular"/>
                  <a:sym typeface="Source Sans Pro Bold" charset="0"/>
                </a:rPr>
                <a:t>LOREM</a:t>
              </a:r>
            </a:p>
          </p:txBody>
        </p:sp>
        <p:sp>
          <p:nvSpPr>
            <p:cNvPr id="23" name="Rectangle 22"/>
            <p:cNvSpPr>
              <a:spLocks/>
            </p:cNvSpPr>
            <p:nvPr/>
          </p:nvSpPr>
          <p:spPr bwMode="auto">
            <a:xfrm>
              <a:off x="14915996" y="6532037"/>
              <a:ext cx="1186133" cy="42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a:solidFill>
                    <a:srgbClr val="FFFEFE"/>
                  </a:solidFill>
                  <a:latin typeface="Roboto Regular"/>
                  <a:ea typeface="ＭＳ Ｐゴシック" charset="0"/>
                  <a:cs typeface="Roboto Regular"/>
                  <a:sym typeface="Source Sans Pro Bold" charset="0"/>
                </a:rPr>
                <a:t>LOREM</a:t>
              </a:r>
            </a:p>
          </p:txBody>
        </p:sp>
        <p:sp>
          <p:nvSpPr>
            <p:cNvPr id="24" name="Rectangle 23"/>
            <p:cNvSpPr>
              <a:spLocks/>
            </p:cNvSpPr>
            <p:nvPr/>
          </p:nvSpPr>
          <p:spPr bwMode="auto">
            <a:xfrm>
              <a:off x="8322177" y="7586140"/>
              <a:ext cx="1186133" cy="42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a:solidFill>
                    <a:srgbClr val="FFFEFE"/>
                  </a:solidFill>
                  <a:latin typeface="Roboto Regular"/>
                  <a:ea typeface="ＭＳ Ｐゴシック" charset="0"/>
                  <a:cs typeface="Roboto Regular"/>
                  <a:sym typeface="Source Sans Pro Bold" charset="0"/>
                </a:rPr>
                <a:t>LOREM</a:t>
              </a:r>
            </a:p>
          </p:txBody>
        </p:sp>
        <p:sp>
          <p:nvSpPr>
            <p:cNvPr id="25" name="Rectangle 24"/>
            <p:cNvSpPr>
              <a:spLocks/>
            </p:cNvSpPr>
            <p:nvPr/>
          </p:nvSpPr>
          <p:spPr bwMode="auto">
            <a:xfrm>
              <a:off x="12832922" y="4980912"/>
              <a:ext cx="1055435" cy="37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sz="1600">
                  <a:solidFill>
                    <a:srgbClr val="FFFEFE"/>
                  </a:solidFill>
                  <a:latin typeface="Roboto Regular"/>
                  <a:ea typeface="ＭＳ Ｐゴシック" charset="0"/>
                  <a:cs typeface="Roboto Regular"/>
                  <a:sym typeface="Source Sans Pro Bold" charset="0"/>
                </a:rPr>
                <a:t>LOREM</a:t>
              </a:r>
            </a:p>
          </p:txBody>
        </p:sp>
        <p:sp>
          <p:nvSpPr>
            <p:cNvPr id="26" name="Oval 31"/>
            <p:cNvSpPr>
              <a:spLocks/>
            </p:cNvSpPr>
            <p:nvPr/>
          </p:nvSpPr>
          <p:spPr bwMode="auto">
            <a:xfrm>
              <a:off x="16339970" y="6986398"/>
              <a:ext cx="2932936" cy="2882900"/>
            </a:xfrm>
            <a:prstGeom prst="ellipse">
              <a:avLst/>
            </a:prstGeom>
            <a:solidFill>
              <a:schemeClr val="accent2">
                <a:alpha val="79999"/>
              </a:schemeClr>
            </a:solidFill>
            <a:ln w="25400">
              <a:solidFill>
                <a:schemeClr val="tx1">
                  <a:alpha val="0"/>
                </a:schemeClr>
              </a:solidFill>
              <a:miter lim="800000"/>
              <a:headEnd/>
              <a:tailEnd/>
            </a:ln>
          </p:spPr>
          <p:txBody>
            <a:bodyPr lIns="0" tIns="0" rIns="0" bIns="0"/>
            <a:lstStyle/>
            <a:p>
              <a:pPr algn="ctr"/>
              <a:endParaRPr lang="en-US" sz="2400">
                <a:latin typeface="Roboto Regular"/>
                <a:cs typeface="Roboto Regular"/>
              </a:endParaRPr>
            </a:p>
          </p:txBody>
        </p:sp>
        <p:sp>
          <p:nvSpPr>
            <p:cNvPr id="27" name="Rectangle 32"/>
            <p:cNvSpPr>
              <a:spLocks/>
            </p:cNvSpPr>
            <p:nvPr/>
          </p:nvSpPr>
          <p:spPr bwMode="auto">
            <a:xfrm>
              <a:off x="17161951" y="8197466"/>
              <a:ext cx="1321763" cy="47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sz="2000">
                  <a:solidFill>
                    <a:srgbClr val="FFFEFE"/>
                  </a:solidFill>
                  <a:latin typeface="Roboto Regular"/>
                  <a:ea typeface="ＭＳ Ｐゴシック" charset="0"/>
                  <a:cs typeface="Roboto Regular"/>
                  <a:sym typeface="Source Sans Pro Bold" charset="0"/>
                </a:rPr>
                <a:t>LOREM</a:t>
              </a:r>
            </a:p>
          </p:txBody>
        </p:sp>
        <p:sp>
          <p:nvSpPr>
            <p:cNvPr id="28" name="Oval 33"/>
            <p:cNvSpPr>
              <a:spLocks/>
            </p:cNvSpPr>
            <p:nvPr/>
          </p:nvSpPr>
          <p:spPr bwMode="auto">
            <a:xfrm>
              <a:off x="7020597" y="3582798"/>
              <a:ext cx="2932936" cy="2882900"/>
            </a:xfrm>
            <a:prstGeom prst="ellipse">
              <a:avLst/>
            </a:prstGeom>
            <a:solidFill>
              <a:schemeClr val="accent2">
                <a:alpha val="79999"/>
              </a:schemeClr>
            </a:solidFill>
            <a:ln w="25400">
              <a:solidFill>
                <a:schemeClr val="tx1">
                  <a:alpha val="0"/>
                </a:schemeClr>
              </a:solidFill>
              <a:miter lim="800000"/>
              <a:headEnd/>
              <a:tailEnd/>
            </a:ln>
          </p:spPr>
          <p:txBody>
            <a:bodyPr lIns="0" tIns="0" rIns="0" bIns="0"/>
            <a:lstStyle/>
            <a:p>
              <a:pPr algn="ctr"/>
              <a:endParaRPr lang="en-US" sz="2400">
                <a:latin typeface="Roboto Regular"/>
                <a:cs typeface="Roboto Regular"/>
              </a:endParaRPr>
            </a:p>
          </p:txBody>
        </p:sp>
        <p:sp>
          <p:nvSpPr>
            <p:cNvPr id="29" name="Rectangle 34"/>
            <p:cNvSpPr>
              <a:spLocks/>
            </p:cNvSpPr>
            <p:nvPr/>
          </p:nvSpPr>
          <p:spPr bwMode="auto">
            <a:xfrm>
              <a:off x="7842578" y="4793864"/>
              <a:ext cx="1321763" cy="473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sz="2000">
                  <a:solidFill>
                    <a:srgbClr val="FFFEFE"/>
                  </a:solidFill>
                  <a:latin typeface="Roboto Regular"/>
                  <a:ea typeface="ＭＳ Ｐゴシック" charset="0"/>
                  <a:cs typeface="Roboto Regular"/>
                  <a:sym typeface="Source Sans Pro Bold" charset="0"/>
                </a:rPr>
                <a:t>LOREM</a:t>
              </a:r>
            </a:p>
          </p:txBody>
        </p:sp>
        <p:sp>
          <p:nvSpPr>
            <p:cNvPr id="30" name="Oval 35"/>
            <p:cNvSpPr>
              <a:spLocks/>
            </p:cNvSpPr>
            <p:nvPr/>
          </p:nvSpPr>
          <p:spPr bwMode="auto">
            <a:xfrm>
              <a:off x="5700141" y="8243698"/>
              <a:ext cx="2361585" cy="2362200"/>
            </a:xfrm>
            <a:prstGeom prst="ellipse">
              <a:avLst/>
            </a:prstGeom>
            <a:solidFill>
              <a:schemeClr val="accent4"/>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31" name="Rectangle 36"/>
            <p:cNvSpPr>
              <a:spLocks/>
            </p:cNvSpPr>
            <p:nvPr/>
          </p:nvSpPr>
          <p:spPr bwMode="auto">
            <a:xfrm>
              <a:off x="6313985" y="9211738"/>
              <a:ext cx="1186133" cy="42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a:solidFill>
                    <a:srgbClr val="FFFEFE"/>
                  </a:solidFill>
                  <a:latin typeface="Roboto Regular"/>
                  <a:ea typeface="ＭＳ Ｐゴシック" charset="0"/>
                  <a:cs typeface="Roboto Regular"/>
                  <a:sym typeface="Source Sans Pro Bold" charset="0"/>
                </a:rPr>
                <a:t>LOREM</a:t>
              </a:r>
            </a:p>
          </p:txBody>
        </p:sp>
        <p:sp>
          <p:nvSpPr>
            <p:cNvPr id="32" name="Oval 37"/>
            <p:cNvSpPr>
              <a:spLocks/>
            </p:cNvSpPr>
            <p:nvPr/>
          </p:nvSpPr>
          <p:spPr bwMode="auto">
            <a:xfrm>
              <a:off x="14295802" y="3023998"/>
              <a:ext cx="2361585" cy="2362200"/>
            </a:xfrm>
            <a:prstGeom prst="ellipse">
              <a:avLst/>
            </a:prstGeom>
            <a:solidFill>
              <a:schemeClr val="accent4"/>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33" name="Rectangle 38"/>
            <p:cNvSpPr>
              <a:spLocks/>
            </p:cNvSpPr>
            <p:nvPr/>
          </p:nvSpPr>
          <p:spPr bwMode="auto">
            <a:xfrm>
              <a:off x="14911230" y="3992036"/>
              <a:ext cx="1186133" cy="426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a:solidFill>
                    <a:srgbClr val="FFFEFE"/>
                  </a:solidFill>
                  <a:latin typeface="Roboto Regular"/>
                  <a:ea typeface="ＭＳ Ｐゴシック" charset="0"/>
                  <a:cs typeface="Roboto Regular"/>
                  <a:sym typeface="Source Sans Pro Bold" charset="0"/>
                </a:rPr>
                <a:t>LOREM</a:t>
              </a:r>
            </a:p>
          </p:txBody>
        </p:sp>
        <p:sp>
          <p:nvSpPr>
            <p:cNvPr id="34" name="Oval 39"/>
            <p:cNvSpPr>
              <a:spLocks/>
            </p:cNvSpPr>
            <p:nvPr/>
          </p:nvSpPr>
          <p:spPr bwMode="auto">
            <a:xfrm>
              <a:off x="16543117" y="4738498"/>
              <a:ext cx="1891807" cy="1892300"/>
            </a:xfrm>
            <a:prstGeom prst="ellipse">
              <a:avLst/>
            </a:prstGeom>
            <a:solidFill>
              <a:schemeClr val="accent1">
                <a:lumMod val="75000"/>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35" name="Rectangle 40"/>
            <p:cNvSpPr>
              <a:spLocks/>
            </p:cNvSpPr>
            <p:nvPr/>
          </p:nvSpPr>
          <p:spPr bwMode="auto">
            <a:xfrm>
              <a:off x="16940306" y="5501612"/>
              <a:ext cx="1055435" cy="37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sz="1600">
                  <a:solidFill>
                    <a:srgbClr val="FFFEFE"/>
                  </a:solidFill>
                  <a:latin typeface="Roboto Regular"/>
                  <a:ea typeface="ＭＳ Ｐゴシック" charset="0"/>
                  <a:cs typeface="Roboto Regular"/>
                  <a:sym typeface="Source Sans Pro Bold" charset="0"/>
                </a:rPr>
                <a:t>LOREM</a:t>
              </a:r>
            </a:p>
          </p:txBody>
        </p:sp>
        <p:sp>
          <p:nvSpPr>
            <p:cNvPr id="36" name="Oval 41"/>
            <p:cNvSpPr>
              <a:spLocks/>
            </p:cNvSpPr>
            <p:nvPr/>
          </p:nvSpPr>
          <p:spPr bwMode="auto">
            <a:xfrm>
              <a:off x="5471601" y="6275198"/>
              <a:ext cx="1891807" cy="1892300"/>
            </a:xfrm>
            <a:prstGeom prst="ellipse">
              <a:avLst/>
            </a:prstGeom>
            <a:solidFill>
              <a:schemeClr val="accent1">
                <a:lumMod val="75000"/>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37" name="Rectangle 42"/>
            <p:cNvSpPr>
              <a:spLocks/>
            </p:cNvSpPr>
            <p:nvPr/>
          </p:nvSpPr>
          <p:spPr bwMode="auto">
            <a:xfrm>
              <a:off x="5868791" y="7038311"/>
              <a:ext cx="1055435" cy="37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sz="1600">
                  <a:solidFill>
                    <a:srgbClr val="FFFEFE"/>
                  </a:solidFill>
                  <a:latin typeface="Roboto Regular"/>
                  <a:ea typeface="ＭＳ Ｐゴシック" charset="0"/>
                  <a:cs typeface="Roboto Regular"/>
                  <a:sym typeface="Source Sans Pro Bold" charset="0"/>
                </a:rPr>
                <a:t>LOREM</a:t>
              </a:r>
            </a:p>
          </p:txBody>
        </p:sp>
        <p:sp>
          <p:nvSpPr>
            <p:cNvPr id="38" name="Oval 43"/>
            <p:cNvSpPr>
              <a:spLocks/>
            </p:cNvSpPr>
            <p:nvPr/>
          </p:nvSpPr>
          <p:spPr bwMode="auto">
            <a:xfrm>
              <a:off x="10931179" y="2769998"/>
              <a:ext cx="1891807" cy="1892300"/>
            </a:xfrm>
            <a:prstGeom prst="ellipse">
              <a:avLst/>
            </a:prstGeom>
            <a:solidFill>
              <a:schemeClr val="accent1">
                <a:lumMod val="75000"/>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39" name="Rectangle 44"/>
            <p:cNvSpPr>
              <a:spLocks/>
            </p:cNvSpPr>
            <p:nvPr/>
          </p:nvSpPr>
          <p:spPr bwMode="auto">
            <a:xfrm>
              <a:off x="11328365" y="3533112"/>
              <a:ext cx="1055435" cy="37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p>
              <a:pPr algn="ctr"/>
              <a:r>
                <a:rPr lang="en-US" sz="1600">
                  <a:solidFill>
                    <a:srgbClr val="FFFEFE"/>
                  </a:solidFill>
                  <a:latin typeface="Roboto Regular"/>
                  <a:ea typeface="ＭＳ Ｐゴシック" charset="0"/>
                  <a:cs typeface="Roboto Regular"/>
                  <a:sym typeface="Source Sans Pro Bold" charset="0"/>
                </a:rPr>
                <a:t>LOREM</a:t>
              </a:r>
            </a:p>
          </p:txBody>
        </p:sp>
        <p:sp>
          <p:nvSpPr>
            <p:cNvPr id="40" name="Oval 45"/>
            <p:cNvSpPr>
              <a:spLocks/>
            </p:cNvSpPr>
            <p:nvPr/>
          </p:nvSpPr>
          <p:spPr bwMode="auto">
            <a:xfrm>
              <a:off x="9775780" y="3252598"/>
              <a:ext cx="939555" cy="939800"/>
            </a:xfrm>
            <a:prstGeom prst="ellipse">
              <a:avLst/>
            </a:prstGeom>
            <a:solidFill>
              <a:schemeClr val="bg1">
                <a:lumMod val="75000"/>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41" name="Oval 46"/>
            <p:cNvSpPr>
              <a:spLocks/>
            </p:cNvSpPr>
            <p:nvPr/>
          </p:nvSpPr>
          <p:spPr bwMode="auto">
            <a:xfrm>
              <a:off x="13787935" y="3252598"/>
              <a:ext cx="939555" cy="939800"/>
            </a:xfrm>
            <a:prstGeom prst="ellipse">
              <a:avLst/>
            </a:prstGeom>
            <a:solidFill>
              <a:schemeClr val="bg1">
                <a:lumMod val="75000"/>
                <a:alpha val="39999"/>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sp>
          <p:nvSpPr>
            <p:cNvPr id="42" name="Oval 6"/>
            <p:cNvSpPr>
              <a:spLocks/>
            </p:cNvSpPr>
            <p:nvPr/>
          </p:nvSpPr>
          <p:spPr bwMode="auto">
            <a:xfrm>
              <a:off x="11464440" y="9699313"/>
              <a:ext cx="1714054" cy="1714500"/>
            </a:xfrm>
            <a:prstGeom prst="ellipse">
              <a:avLst/>
            </a:prstGeom>
            <a:solidFill>
              <a:schemeClr val="accent3">
                <a:alpha val="73000"/>
              </a:schemeClr>
            </a:solidFill>
            <a:ln w="25400">
              <a:solidFill>
                <a:schemeClr val="tx1">
                  <a:alpha val="0"/>
                </a:schemeClr>
              </a:solidFill>
              <a:miter lim="800000"/>
              <a:headEnd/>
              <a:tailEnd/>
            </a:ln>
          </p:spPr>
          <p:txBody>
            <a:bodyPr lIns="0" tIns="0" rIns="0" bIns="0"/>
            <a:lstStyle/>
            <a:p>
              <a:pPr algn="ctr">
                <a:defRPr/>
              </a:pPr>
              <a:endParaRPr lang="en-US" sz="2400">
                <a:latin typeface="Roboto Regular"/>
                <a:cs typeface="Roboto Regular"/>
              </a:endParaRPr>
            </a:p>
          </p:txBody>
        </p:sp>
      </p:grpSp>
    </p:spTree>
    <p:extLst>
      <p:ext uri="{BB962C8B-B14F-4D97-AF65-F5344CB8AC3E}">
        <p14:creationId xmlns:p14="http://schemas.microsoft.com/office/powerpoint/2010/main" val="8945791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llipse 3"/>
          <p:cNvSpPr/>
          <p:nvPr/>
        </p:nvSpPr>
        <p:spPr>
          <a:xfrm>
            <a:off x="755656" y="4133408"/>
            <a:ext cx="1683192" cy="16831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9271" y="61232"/>
            <a:ext cx="8245457" cy="6858000"/>
          </a:xfrm>
          <a:prstGeom prst="rect">
            <a:avLst/>
          </a:prstGeom>
        </p:spPr>
      </p:pic>
      <p:sp>
        <p:nvSpPr>
          <p:cNvPr id="3" name="Titre 1"/>
          <p:cNvSpPr txBox="1">
            <a:spLocks/>
          </p:cNvSpPr>
          <p:nvPr/>
        </p:nvSpPr>
        <p:spPr>
          <a:xfrm>
            <a:off x="839788" y="1700214"/>
            <a:ext cx="7993062" cy="2089150"/>
          </a:xfrm>
          <a:prstGeom prst="rect">
            <a:avLst/>
          </a:prstGeom>
        </p:spPr>
        <p:txBody>
          <a:bodyPr/>
          <a:lstStyle>
            <a:lvl1pPr algn="ct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pPr algn="l"/>
            <a:r>
              <a:rPr lang="fr-FR" b="1" cap="none">
                <a:solidFill>
                  <a:schemeClr val="tx2"/>
                </a:solidFill>
              </a:rPr>
              <a:t>LOREM IPSUM DOLOR </a:t>
            </a:r>
            <a:r>
              <a:rPr lang="fr-FR" cap="none"/>
              <a:t>sit amet, consectetuer adipiscing elit. Maecenas porttitor congue massa. </a:t>
            </a:r>
            <a:endParaRPr lang="fr-FR" cap="none" dirty="0"/>
          </a:p>
        </p:txBody>
      </p:sp>
      <p:grpSp>
        <p:nvGrpSpPr>
          <p:cNvPr id="23" name="Group 49"/>
          <p:cNvGrpSpPr>
            <a:grpSpLocks noChangeAspect="1"/>
          </p:cNvGrpSpPr>
          <p:nvPr/>
        </p:nvGrpSpPr>
        <p:grpSpPr bwMode="auto">
          <a:xfrm>
            <a:off x="992413" y="4390010"/>
            <a:ext cx="1211262" cy="1169988"/>
            <a:chOff x="418" y="1794"/>
            <a:chExt cx="763" cy="737"/>
          </a:xfrm>
          <a:solidFill>
            <a:schemeClr val="bg1"/>
          </a:solidFill>
        </p:grpSpPr>
        <p:sp>
          <p:nvSpPr>
            <p:cNvPr id="24" name="Freeform 50"/>
            <p:cNvSpPr>
              <a:spLocks noEditPoints="1"/>
            </p:cNvSpPr>
            <p:nvPr/>
          </p:nvSpPr>
          <p:spPr bwMode="auto">
            <a:xfrm>
              <a:off x="530" y="1891"/>
              <a:ext cx="173" cy="172"/>
            </a:xfrm>
            <a:custGeom>
              <a:avLst/>
              <a:gdLst>
                <a:gd name="T0" fmla="*/ 34 w 34"/>
                <a:gd name="T1" fmla="*/ 29 h 34"/>
                <a:gd name="T2" fmla="*/ 25 w 34"/>
                <a:gd name="T3" fmla="*/ 20 h 34"/>
                <a:gd name="T4" fmla="*/ 27 w 34"/>
                <a:gd name="T5" fmla="*/ 14 h 34"/>
                <a:gd name="T6" fmla="*/ 13 w 34"/>
                <a:gd name="T7" fmla="*/ 0 h 34"/>
                <a:gd name="T8" fmla="*/ 0 w 34"/>
                <a:gd name="T9" fmla="*/ 14 h 34"/>
                <a:gd name="T10" fmla="*/ 13 w 34"/>
                <a:gd name="T11" fmla="*/ 28 h 34"/>
                <a:gd name="T12" fmla="*/ 20 w 34"/>
                <a:gd name="T13" fmla="*/ 25 h 34"/>
                <a:gd name="T14" fmla="*/ 30 w 34"/>
                <a:gd name="T15" fmla="*/ 34 h 34"/>
                <a:gd name="T16" fmla="*/ 34 w 34"/>
                <a:gd name="T17" fmla="*/ 29 h 34"/>
                <a:gd name="T18" fmla="*/ 34 w 34"/>
                <a:gd name="T19" fmla="*/ 29 h 34"/>
                <a:gd name="T20" fmla="*/ 34 w 34"/>
                <a:gd name="T21"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4">
                  <a:moveTo>
                    <a:pt x="34" y="29"/>
                  </a:moveTo>
                  <a:cubicBezTo>
                    <a:pt x="25" y="20"/>
                    <a:pt x="25" y="20"/>
                    <a:pt x="25" y="20"/>
                  </a:cubicBezTo>
                  <a:cubicBezTo>
                    <a:pt x="26" y="18"/>
                    <a:pt x="27" y="16"/>
                    <a:pt x="27" y="14"/>
                  </a:cubicBezTo>
                  <a:cubicBezTo>
                    <a:pt x="27" y="6"/>
                    <a:pt x="21" y="0"/>
                    <a:pt x="13" y="0"/>
                  </a:cubicBezTo>
                  <a:cubicBezTo>
                    <a:pt x="6" y="0"/>
                    <a:pt x="0" y="6"/>
                    <a:pt x="0" y="14"/>
                  </a:cubicBezTo>
                  <a:cubicBezTo>
                    <a:pt x="0" y="21"/>
                    <a:pt x="6" y="28"/>
                    <a:pt x="13" y="28"/>
                  </a:cubicBezTo>
                  <a:cubicBezTo>
                    <a:pt x="16" y="28"/>
                    <a:pt x="18" y="27"/>
                    <a:pt x="20" y="25"/>
                  </a:cubicBezTo>
                  <a:cubicBezTo>
                    <a:pt x="30" y="34"/>
                    <a:pt x="30" y="34"/>
                    <a:pt x="30" y="34"/>
                  </a:cubicBezTo>
                  <a:cubicBezTo>
                    <a:pt x="31" y="32"/>
                    <a:pt x="32" y="31"/>
                    <a:pt x="34" y="29"/>
                  </a:cubicBezTo>
                  <a:close/>
                  <a:moveTo>
                    <a:pt x="34" y="29"/>
                  </a:moveTo>
                  <a:cubicBezTo>
                    <a:pt x="34" y="29"/>
                    <a:pt x="34" y="29"/>
                    <a:pt x="34"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5" name="Freeform 51"/>
            <p:cNvSpPr>
              <a:spLocks noEditPoints="1"/>
            </p:cNvSpPr>
            <p:nvPr/>
          </p:nvSpPr>
          <p:spPr bwMode="auto">
            <a:xfrm>
              <a:off x="871" y="1794"/>
              <a:ext cx="178" cy="239"/>
            </a:xfrm>
            <a:custGeom>
              <a:avLst/>
              <a:gdLst>
                <a:gd name="T0" fmla="*/ 6 w 35"/>
                <a:gd name="T1" fmla="*/ 47 h 47"/>
                <a:gd name="T2" fmla="*/ 18 w 35"/>
                <a:gd name="T3" fmla="*/ 27 h 47"/>
                <a:gd name="T4" fmla="*/ 22 w 35"/>
                <a:gd name="T5" fmla="*/ 27 h 47"/>
                <a:gd name="T6" fmla="*/ 35 w 35"/>
                <a:gd name="T7" fmla="*/ 14 h 47"/>
                <a:gd name="T8" fmla="*/ 22 w 35"/>
                <a:gd name="T9" fmla="*/ 0 h 47"/>
                <a:gd name="T10" fmla="*/ 8 w 35"/>
                <a:gd name="T11" fmla="*/ 14 h 47"/>
                <a:gd name="T12" fmla="*/ 12 w 35"/>
                <a:gd name="T13" fmla="*/ 23 h 47"/>
                <a:gd name="T14" fmla="*/ 0 w 35"/>
                <a:gd name="T15" fmla="*/ 43 h 47"/>
                <a:gd name="T16" fmla="*/ 6 w 35"/>
                <a:gd name="T17" fmla="*/ 47 h 47"/>
                <a:gd name="T18" fmla="*/ 6 w 35"/>
                <a:gd name="T19" fmla="*/ 47 h 47"/>
                <a:gd name="T20" fmla="*/ 6 w 35"/>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7">
                  <a:moveTo>
                    <a:pt x="6" y="47"/>
                  </a:moveTo>
                  <a:cubicBezTo>
                    <a:pt x="18" y="27"/>
                    <a:pt x="18" y="27"/>
                    <a:pt x="18" y="27"/>
                  </a:cubicBezTo>
                  <a:cubicBezTo>
                    <a:pt x="19" y="27"/>
                    <a:pt x="21" y="27"/>
                    <a:pt x="22" y="27"/>
                  </a:cubicBezTo>
                  <a:cubicBezTo>
                    <a:pt x="29" y="27"/>
                    <a:pt x="35" y="21"/>
                    <a:pt x="35" y="14"/>
                  </a:cubicBezTo>
                  <a:cubicBezTo>
                    <a:pt x="35" y="6"/>
                    <a:pt x="29" y="0"/>
                    <a:pt x="22" y="0"/>
                  </a:cubicBezTo>
                  <a:cubicBezTo>
                    <a:pt x="14" y="0"/>
                    <a:pt x="8" y="6"/>
                    <a:pt x="8" y="14"/>
                  </a:cubicBezTo>
                  <a:cubicBezTo>
                    <a:pt x="8" y="17"/>
                    <a:pt x="10" y="21"/>
                    <a:pt x="12" y="23"/>
                  </a:cubicBezTo>
                  <a:cubicBezTo>
                    <a:pt x="0" y="43"/>
                    <a:pt x="0" y="43"/>
                    <a:pt x="0" y="43"/>
                  </a:cubicBezTo>
                  <a:cubicBezTo>
                    <a:pt x="2" y="44"/>
                    <a:pt x="4" y="46"/>
                    <a:pt x="6" y="47"/>
                  </a:cubicBezTo>
                  <a:close/>
                  <a:moveTo>
                    <a:pt x="6" y="47"/>
                  </a:moveTo>
                  <a:cubicBezTo>
                    <a:pt x="6" y="47"/>
                    <a:pt x="6" y="47"/>
                    <a:pt x="6"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6" name="Freeform 52"/>
            <p:cNvSpPr>
              <a:spLocks noEditPoints="1"/>
            </p:cNvSpPr>
            <p:nvPr/>
          </p:nvSpPr>
          <p:spPr bwMode="auto">
            <a:xfrm>
              <a:off x="962" y="2119"/>
              <a:ext cx="219" cy="138"/>
            </a:xfrm>
            <a:custGeom>
              <a:avLst/>
              <a:gdLst>
                <a:gd name="T0" fmla="*/ 30 w 43"/>
                <a:gd name="T1" fmla="*/ 0 h 27"/>
                <a:gd name="T2" fmla="*/ 17 w 43"/>
                <a:gd name="T3" fmla="*/ 9 h 27"/>
                <a:gd name="T4" fmla="*/ 0 w 43"/>
                <a:gd name="T5" fmla="*/ 7 h 27"/>
                <a:gd name="T6" fmla="*/ 0 w 43"/>
                <a:gd name="T7" fmla="*/ 8 h 27"/>
                <a:gd name="T8" fmla="*/ 0 w 43"/>
                <a:gd name="T9" fmla="*/ 14 h 27"/>
                <a:gd name="T10" fmla="*/ 16 w 43"/>
                <a:gd name="T11" fmla="*/ 16 h 27"/>
                <a:gd name="T12" fmla="*/ 30 w 43"/>
                <a:gd name="T13" fmla="*/ 27 h 27"/>
                <a:gd name="T14" fmla="*/ 43 w 43"/>
                <a:gd name="T15" fmla="*/ 14 h 27"/>
                <a:gd name="T16" fmla="*/ 30 w 43"/>
                <a:gd name="T17" fmla="*/ 0 h 27"/>
                <a:gd name="T18" fmla="*/ 30 w 43"/>
                <a:gd name="T19" fmla="*/ 0 h 27"/>
                <a:gd name="T20" fmla="*/ 30 w 43"/>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27">
                  <a:moveTo>
                    <a:pt x="30" y="0"/>
                  </a:moveTo>
                  <a:cubicBezTo>
                    <a:pt x="24" y="0"/>
                    <a:pt x="19" y="4"/>
                    <a:pt x="17" y="9"/>
                  </a:cubicBezTo>
                  <a:cubicBezTo>
                    <a:pt x="0" y="7"/>
                    <a:pt x="0" y="7"/>
                    <a:pt x="0" y="7"/>
                  </a:cubicBezTo>
                  <a:cubicBezTo>
                    <a:pt x="0" y="7"/>
                    <a:pt x="0" y="8"/>
                    <a:pt x="0" y="8"/>
                  </a:cubicBezTo>
                  <a:cubicBezTo>
                    <a:pt x="0" y="10"/>
                    <a:pt x="0" y="12"/>
                    <a:pt x="0" y="14"/>
                  </a:cubicBezTo>
                  <a:cubicBezTo>
                    <a:pt x="16" y="16"/>
                    <a:pt x="16" y="16"/>
                    <a:pt x="16" y="16"/>
                  </a:cubicBezTo>
                  <a:cubicBezTo>
                    <a:pt x="18" y="22"/>
                    <a:pt x="23" y="27"/>
                    <a:pt x="30" y="27"/>
                  </a:cubicBezTo>
                  <a:cubicBezTo>
                    <a:pt x="37" y="27"/>
                    <a:pt x="43" y="21"/>
                    <a:pt x="43" y="14"/>
                  </a:cubicBezTo>
                  <a:cubicBezTo>
                    <a:pt x="43" y="6"/>
                    <a:pt x="37" y="0"/>
                    <a:pt x="30" y="0"/>
                  </a:cubicBezTo>
                  <a:close/>
                  <a:moveTo>
                    <a:pt x="30" y="0"/>
                  </a:moveTo>
                  <a:cubicBezTo>
                    <a:pt x="30" y="0"/>
                    <a:pt x="30"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53"/>
            <p:cNvSpPr>
              <a:spLocks noEditPoints="1"/>
            </p:cNvSpPr>
            <p:nvPr/>
          </p:nvSpPr>
          <p:spPr bwMode="auto">
            <a:xfrm>
              <a:off x="805" y="2307"/>
              <a:ext cx="137" cy="224"/>
            </a:xfrm>
            <a:custGeom>
              <a:avLst/>
              <a:gdLst>
                <a:gd name="T0" fmla="*/ 14 w 27"/>
                <a:gd name="T1" fmla="*/ 16 h 44"/>
                <a:gd name="T2" fmla="*/ 10 w 27"/>
                <a:gd name="T3" fmla="*/ 0 h 44"/>
                <a:gd name="T4" fmla="*/ 4 w 27"/>
                <a:gd name="T5" fmla="*/ 2 h 44"/>
                <a:gd name="T6" fmla="*/ 8 w 27"/>
                <a:gd name="T7" fmla="*/ 18 h 44"/>
                <a:gd name="T8" fmla="*/ 0 w 27"/>
                <a:gd name="T9" fmla="*/ 30 h 44"/>
                <a:gd name="T10" fmla="*/ 14 w 27"/>
                <a:gd name="T11" fmla="*/ 44 h 44"/>
                <a:gd name="T12" fmla="*/ 27 w 27"/>
                <a:gd name="T13" fmla="*/ 30 h 44"/>
                <a:gd name="T14" fmla="*/ 14 w 27"/>
                <a:gd name="T15" fmla="*/ 16 h 44"/>
                <a:gd name="T16" fmla="*/ 14 w 27"/>
                <a:gd name="T17" fmla="*/ 16 h 44"/>
                <a:gd name="T18" fmla="*/ 14 w 27"/>
                <a:gd name="T19" fmla="*/ 1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4">
                  <a:moveTo>
                    <a:pt x="14" y="16"/>
                  </a:moveTo>
                  <a:cubicBezTo>
                    <a:pt x="10" y="0"/>
                    <a:pt x="10" y="0"/>
                    <a:pt x="10" y="0"/>
                  </a:cubicBezTo>
                  <a:cubicBezTo>
                    <a:pt x="8" y="1"/>
                    <a:pt x="6" y="1"/>
                    <a:pt x="4" y="2"/>
                  </a:cubicBezTo>
                  <a:cubicBezTo>
                    <a:pt x="8" y="18"/>
                    <a:pt x="8" y="18"/>
                    <a:pt x="8" y="18"/>
                  </a:cubicBezTo>
                  <a:cubicBezTo>
                    <a:pt x="3" y="20"/>
                    <a:pt x="0" y="25"/>
                    <a:pt x="0" y="30"/>
                  </a:cubicBezTo>
                  <a:cubicBezTo>
                    <a:pt x="0" y="37"/>
                    <a:pt x="6" y="44"/>
                    <a:pt x="14" y="44"/>
                  </a:cubicBezTo>
                  <a:cubicBezTo>
                    <a:pt x="21" y="44"/>
                    <a:pt x="27" y="37"/>
                    <a:pt x="27" y="30"/>
                  </a:cubicBezTo>
                  <a:cubicBezTo>
                    <a:pt x="27" y="23"/>
                    <a:pt x="22" y="17"/>
                    <a:pt x="14" y="16"/>
                  </a:cubicBezTo>
                  <a:close/>
                  <a:moveTo>
                    <a:pt x="14" y="16"/>
                  </a:moveTo>
                  <a:cubicBezTo>
                    <a:pt x="14" y="16"/>
                    <a:pt x="14" y="16"/>
                    <a:pt x="14"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8" name="Freeform 54"/>
            <p:cNvSpPr>
              <a:spLocks noEditPoints="1"/>
            </p:cNvSpPr>
            <p:nvPr/>
          </p:nvSpPr>
          <p:spPr bwMode="auto">
            <a:xfrm>
              <a:off x="418" y="2191"/>
              <a:ext cx="244" cy="142"/>
            </a:xfrm>
            <a:custGeom>
              <a:avLst/>
              <a:gdLst>
                <a:gd name="T0" fmla="*/ 46 w 48"/>
                <a:gd name="T1" fmla="*/ 0 h 28"/>
                <a:gd name="T2" fmla="*/ 25 w 48"/>
                <a:gd name="T3" fmla="*/ 7 h 28"/>
                <a:gd name="T4" fmla="*/ 14 w 48"/>
                <a:gd name="T5" fmla="*/ 1 h 28"/>
                <a:gd name="T6" fmla="*/ 0 w 48"/>
                <a:gd name="T7" fmla="*/ 15 h 28"/>
                <a:gd name="T8" fmla="*/ 14 w 48"/>
                <a:gd name="T9" fmla="*/ 28 h 28"/>
                <a:gd name="T10" fmla="*/ 27 w 48"/>
                <a:gd name="T11" fmla="*/ 15 h 28"/>
                <a:gd name="T12" fmla="*/ 27 w 48"/>
                <a:gd name="T13" fmla="*/ 14 h 28"/>
                <a:gd name="T14" fmla="*/ 48 w 48"/>
                <a:gd name="T15" fmla="*/ 7 h 28"/>
                <a:gd name="T16" fmla="*/ 46 w 48"/>
                <a:gd name="T17" fmla="*/ 0 h 28"/>
                <a:gd name="T18" fmla="*/ 46 w 48"/>
                <a:gd name="T19" fmla="*/ 0 h 28"/>
                <a:gd name="T20" fmla="*/ 46 w 4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28">
                  <a:moveTo>
                    <a:pt x="46" y="0"/>
                  </a:moveTo>
                  <a:cubicBezTo>
                    <a:pt x="25" y="7"/>
                    <a:pt x="25" y="7"/>
                    <a:pt x="25" y="7"/>
                  </a:cubicBezTo>
                  <a:cubicBezTo>
                    <a:pt x="23" y="4"/>
                    <a:pt x="18" y="1"/>
                    <a:pt x="14" y="1"/>
                  </a:cubicBezTo>
                  <a:cubicBezTo>
                    <a:pt x="6" y="1"/>
                    <a:pt x="0" y="7"/>
                    <a:pt x="0" y="15"/>
                  </a:cubicBezTo>
                  <a:cubicBezTo>
                    <a:pt x="0" y="22"/>
                    <a:pt x="6" y="28"/>
                    <a:pt x="14" y="28"/>
                  </a:cubicBezTo>
                  <a:cubicBezTo>
                    <a:pt x="21" y="28"/>
                    <a:pt x="27" y="22"/>
                    <a:pt x="27" y="15"/>
                  </a:cubicBezTo>
                  <a:cubicBezTo>
                    <a:pt x="27" y="14"/>
                    <a:pt x="27" y="14"/>
                    <a:pt x="27" y="14"/>
                  </a:cubicBezTo>
                  <a:cubicBezTo>
                    <a:pt x="48" y="7"/>
                    <a:pt x="48" y="7"/>
                    <a:pt x="48" y="7"/>
                  </a:cubicBezTo>
                  <a:cubicBezTo>
                    <a:pt x="47" y="5"/>
                    <a:pt x="46" y="3"/>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9" name="Freeform 55"/>
            <p:cNvSpPr>
              <a:spLocks noEditPoints="1"/>
            </p:cNvSpPr>
            <p:nvPr/>
          </p:nvSpPr>
          <p:spPr bwMode="auto">
            <a:xfrm>
              <a:off x="687" y="2038"/>
              <a:ext cx="240" cy="239"/>
            </a:xfrm>
            <a:custGeom>
              <a:avLst/>
              <a:gdLst>
                <a:gd name="T0" fmla="*/ 47 w 47"/>
                <a:gd name="T1" fmla="*/ 24 h 47"/>
                <a:gd name="T2" fmla="*/ 23 w 47"/>
                <a:gd name="T3" fmla="*/ 47 h 47"/>
                <a:gd name="T4" fmla="*/ 0 w 47"/>
                <a:gd name="T5" fmla="*/ 24 h 47"/>
                <a:gd name="T6" fmla="*/ 23 w 47"/>
                <a:gd name="T7" fmla="*/ 0 h 47"/>
                <a:gd name="T8" fmla="*/ 47 w 47"/>
                <a:gd name="T9" fmla="*/ 24 h 47"/>
                <a:gd name="T10" fmla="*/ 47 w 47"/>
                <a:gd name="T11" fmla="*/ 24 h 47"/>
                <a:gd name="T12" fmla="*/ 47 w 47"/>
                <a:gd name="T13" fmla="*/ 24 h 47"/>
              </a:gdLst>
              <a:ahLst/>
              <a:cxnLst>
                <a:cxn ang="0">
                  <a:pos x="T0" y="T1"/>
                </a:cxn>
                <a:cxn ang="0">
                  <a:pos x="T2" y="T3"/>
                </a:cxn>
                <a:cxn ang="0">
                  <a:pos x="T4" y="T5"/>
                </a:cxn>
                <a:cxn ang="0">
                  <a:pos x="T6" y="T7"/>
                </a:cxn>
                <a:cxn ang="0">
                  <a:pos x="T8" y="T9"/>
                </a:cxn>
                <a:cxn ang="0">
                  <a:pos x="T10" y="T11"/>
                </a:cxn>
                <a:cxn ang="0">
                  <a:pos x="T12" y="T13"/>
                </a:cxn>
              </a:cxnLst>
              <a:rect l="0" t="0" r="r" b="b"/>
              <a:pathLst>
                <a:path w="47" h="47">
                  <a:moveTo>
                    <a:pt x="47" y="24"/>
                  </a:moveTo>
                  <a:cubicBezTo>
                    <a:pt x="47" y="37"/>
                    <a:pt x="36" y="47"/>
                    <a:pt x="23" y="47"/>
                  </a:cubicBezTo>
                  <a:cubicBezTo>
                    <a:pt x="10" y="47"/>
                    <a:pt x="0" y="37"/>
                    <a:pt x="0" y="24"/>
                  </a:cubicBezTo>
                  <a:cubicBezTo>
                    <a:pt x="0" y="11"/>
                    <a:pt x="10" y="0"/>
                    <a:pt x="23" y="0"/>
                  </a:cubicBezTo>
                  <a:cubicBezTo>
                    <a:pt x="36" y="0"/>
                    <a:pt x="47" y="11"/>
                    <a:pt x="47" y="24"/>
                  </a:cubicBezTo>
                  <a:close/>
                  <a:moveTo>
                    <a:pt x="47" y="24"/>
                  </a:moveTo>
                  <a:cubicBezTo>
                    <a:pt x="47" y="24"/>
                    <a:pt x="47" y="24"/>
                    <a:pt x="47"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
        <p:nvSpPr>
          <p:cNvPr id="30" name="ZoneTexte 29"/>
          <p:cNvSpPr txBox="1"/>
          <p:nvPr/>
        </p:nvSpPr>
        <p:spPr>
          <a:xfrm>
            <a:off x="2651569" y="4344656"/>
            <a:ext cx="4130683" cy="1200329"/>
          </a:xfrm>
          <a:prstGeom prst="rect">
            <a:avLst/>
          </a:prstGeom>
          <a:noFill/>
        </p:spPr>
        <p:txBody>
          <a:bodyPr wrap="square" rtlCol="0">
            <a:spAutoFit/>
          </a:bodyPr>
          <a:lstStyle/>
          <a:p>
            <a:r>
              <a:rPr lang="fr-FR" sz="7200" b="1">
                <a:solidFill>
                  <a:schemeClr val="tx2"/>
                </a:solidFill>
              </a:rPr>
              <a:t>-75 000</a:t>
            </a:r>
          </a:p>
        </p:txBody>
      </p:sp>
    </p:spTree>
    <p:extLst>
      <p:ext uri="{BB962C8B-B14F-4D97-AF65-F5344CB8AC3E}">
        <p14:creationId xmlns:p14="http://schemas.microsoft.com/office/powerpoint/2010/main" val="40786566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pour une image  8"/>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1106" b="1106"/>
          <a:stretch/>
        </p:blipFill>
        <p:spPr/>
      </p:pic>
      <p:sp>
        <p:nvSpPr>
          <p:cNvPr id="7" name="Sous-titre 6"/>
          <p:cNvSpPr>
            <a:spLocks noGrp="1"/>
          </p:cNvSpPr>
          <p:nvPr>
            <p:ph type="subTitle" idx="1"/>
          </p:nvPr>
        </p:nvSpPr>
        <p:spPr/>
        <p:txBody>
          <a:bodyPr/>
          <a:lstStyle/>
          <a:p>
            <a:r>
              <a:rPr lang="fr-FR">
                <a:solidFill>
                  <a:schemeClr val="bg2"/>
                </a:solidFill>
              </a:rPr>
              <a:t>Maîtriser la ligne graphique</a:t>
            </a:r>
          </a:p>
        </p:txBody>
      </p:sp>
      <p:sp>
        <p:nvSpPr>
          <p:cNvPr id="6" name="Titre 5"/>
          <p:cNvSpPr>
            <a:spLocks noGrp="1"/>
          </p:cNvSpPr>
          <p:nvPr>
            <p:ph type="ctrTitle"/>
          </p:nvPr>
        </p:nvSpPr>
        <p:spPr/>
        <p:txBody>
          <a:bodyPr/>
          <a:lstStyle/>
          <a:p>
            <a:r>
              <a:rPr lang="fr-FR"/>
              <a:t>Design marketing</a:t>
            </a:r>
          </a:p>
        </p:txBody>
      </p:sp>
      <p:pic>
        <p:nvPicPr>
          <p:cNvPr id="2" name="Caméra 1">
            <a:extLst>
              <a:ext uri="{FF2B5EF4-FFF2-40B4-BE49-F238E27FC236}">
                <a16:creationId xmlns:a16="http://schemas.microsoft.com/office/drawing/2014/main" id="{24F01E1B-C518-AEE0-2708-3995DACC8934}"/>
              </a:ext>
            </a:extLst>
          </p:cNvPr>
          <p:cNvPicPr>
            <a:picLocks noChangeAspect="1"/>
            <a:extLst>
              <a:ext uri="{51228E76-BA90-4043-B771-695A4F85340A}">
                <alf:liveFeedProps xmlns:alf="http://schemas.microsoft.com/office/drawing/2021/livefeed"/>
              </a:ext>
            </a:extLst>
          </p:cNvPicPr>
          <p:nvPr/>
        </p:nvPicPr>
        <p:blipFill>
          <a:blip r:embed="rId4">
            <a:extLst>
              <a:ext uri="{96DAC541-7B7A-43D3-8B79-37D633B846F1}">
                <asvg:svgBlip xmlns:asvg="http://schemas.microsoft.com/office/drawing/2016/SVG/main" r:embed="rId5"/>
              </a:ext>
            </a:extLst>
          </a:blip>
          <a:stretch>
            <a:fillRect/>
          </a:stretch>
        </p:blipFill>
        <p:spPr>
          <a:xfrm>
            <a:off x="9147683" y="4928838"/>
            <a:ext cx="3040633" cy="1929161"/>
          </a:xfrm>
          <a:prstGeom prst="rect">
            <a:avLst/>
          </a:prstGeom>
        </p:spPr>
      </p:pic>
    </p:spTree>
    <p:extLst>
      <p:ext uri="{BB962C8B-B14F-4D97-AF65-F5344CB8AC3E}">
        <p14:creationId xmlns:p14="http://schemas.microsoft.com/office/powerpoint/2010/main" val="31811066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37245" y="61232"/>
            <a:ext cx="8245457" cy="6858000"/>
          </a:xfrm>
          <a:prstGeom prst="rect">
            <a:avLst/>
          </a:prstGeom>
        </p:spPr>
      </p:pic>
      <p:sp>
        <p:nvSpPr>
          <p:cNvPr id="3" name="Titre 1"/>
          <p:cNvSpPr txBox="1">
            <a:spLocks/>
          </p:cNvSpPr>
          <p:nvPr/>
        </p:nvSpPr>
        <p:spPr>
          <a:xfrm>
            <a:off x="3611563" y="1700214"/>
            <a:ext cx="7993062" cy="2089150"/>
          </a:xfrm>
          <a:prstGeom prst="rect">
            <a:avLst/>
          </a:prstGeom>
        </p:spPr>
        <p:txBody>
          <a:bodyPr/>
          <a:lstStyle>
            <a:lvl1pPr algn="ctr" defTabSz="914400" rtl="0" eaLnBrk="1" latinLnBrk="0" hangingPunct="1">
              <a:lnSpc>
                <a:spcPct val="90000"/>
              </a:lnSpc>
              <a:spcBef>
                <a:spcPct val="0"/>
              </a:spcBef>
              <a:buNone/>
              <a:defRPr sz="4000" kern="1200" cap="all" baseline="0">
                <a:solidFill>
                  <a:schemeClr val="tx1"/>
                </a:solidFill>
                <a:latin typeface="+mj-lt"/>
                <a:ea typeface="+mj-ea"/>
                <a:cs typeface="+mj-cs"/>
              </a:defRPr>
            </a:lvl1pPr>
          </a:lstStyle>
          <a:p>
            <a:pPr algn="l"/>
            <a:r>
              <a:rPr lang="fr-FR" b="1" cap="none">
                <a:solidFill>
                  <a:schemeClr val="tx2"/>
                </a:solidFill>
              </a:rPr>
              <a:t>LOREM IPSUM DOLOR </a:t>
            </a:r>
            <a:r>
              <a:rPr lang="fr-FR" cap="none"/>
              <a:t>sit amet, consectetuer adipiscing elit. Maecenas porttitor congue massa. </a:t>
            </a:r>
            <a:endParaRPr lang="fr-FR" cap="none" dirty="0"/>
          </a:p>
        </p:txBody>
      </p:sp>
      <p:sp>
        <p:nvSpPr>
          <p:cNvPr id="30" name="ZoneTexte 29"/>
          <p:cNvSpPr txBox="1"/>
          <p:nvPr/>
        </p:nvSpPr>
        <p:spPr>
          <a:xfrm>
            <a:off x="5937478" y="4260539"/>
            <a:ext cx="4130683" cy="1200329"/>
          </a:xfrm>
          <a:prstGeom prst="rect">
            <a:avLst/>
          </a:prstGeom>
          <a:noFill/>
        </p:spPr>
        <p:txBody>
          <a:bodyPr wrap="square" rtlCol="0">
            <a:spAutoFit/>
          </a:bodyPr>
          <a:lstStyle/>
          <a:p>
            <a:r>
              <a:rPr lang="fr-FR" sz="7200" b="1"/>
              <a:t>+35%</a:t>
            </a:r>
          </a:p>
        </p:txBody>
      </p:sp>
      <p:sp>
        <p:nvSpPr>
          <p:cNvPr id="12" name="Ellipse 11"/>
          <p:cNvSpPr/>
          <p:nvPr/>
        </p:nvSpPr>
        <p:spPr>
          <a:xfrm>
            <a:off x="3611563" y="4133408"/>
            <a:ext cx="1683192" cy="168319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3" name="Group 49"/>
          <p:cNvGrpSpPr>
            <a:grpSpLocks noChangeAspect="1"/>
          </p:cNvGrpSpPr>
          <p:nvPr/>
        </p:nvGrpSpPr>
        <p:grpSpPr bwMode="auto">
          <a:xfrm>
            <a:off x="3848320" y="4390010"/>
            <a:ext cx="1211262" cy="1169988"/>
            <a:chOff x="418" y="1794"/>
            <a:chExt cx="763" cy="737"/>
          </a:xfrm>
          <a:solidFill>
            <a:schemeClr val="bg1"/>
          </a:solidFill>
        </p:grpSpPr>
        <p:sp>
          <p:nvSpPr>
            <p:cNvPr id="14" name="Freeform 50"/>
            <p:cNvSpPr>
              <a:spLocks noEditPoints="1"/>
            </p:cNvSpPr>
            <p:nvPr/>
          </p:nvSpPr>
          <p:spPr bwMode="auto">
            <a:xfrm>
              <a:off x="530" y="1891"/>
              <a:ext cx="173" cy="172"/>
            </a:xfrm>
            <a:custGeom>
              <a:avLst/>
              <a:gdLst>
                <a:gd name="T0" fmla="*/ 34 w 34"/>
                <a:gd name="T1" fmla="*/ 29 h 34"/>
                <a:gd name="T2" fmla="*/ 25 w 34"/>
                <a:gd name="T3" fmla="*/ 20 h 34"/>
                <a:gd name="T4" fmla="*/ 27 w 34"/>
                <a:gd name="T5" fmla="*/ 14 h 34"/>
                <a:gd name="T6" fmla="*/ 13 w 34"/>
                <a:gd name="T7" fmla="*/ 0 h 34"/>
                <a:gd name="T8" fmla="*/ 0 w 34"/>
                <a:gd name="T9" fmla="*/ 14 h 34"/>
                <a:gd name="T10" fmla="*/ 13 w 34"/>
                <a:gd name="T11" fmla="*/ 28 h 34"/>
                <a:gd name="T12" fmla="*/ 20 w 34"/>
                <a:gd name="T13" fmla="*/ 25 h 34"/>
                <a:gd name="T14" fmla="*/ 30 w 34"/>
                <a:gd name="T15" fmla="*/ 34 h 34"/>
                <a:gd name="T16" fmla="*/ 34 w 34"/>
                <a:gd name="T17" fmla="*/ 29 h 34"/>
                <a:gd name="T18" fmla="*/ 34 w 34"/>
                <a:gd name="T19" fmla="*/ 29 h 34"/>
                <a:gd name="T20" fmla="*/ 34 w 34"/>
                <a:gd name="T21" fmla="*/ 29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 h="34">
                  <a:moveTo>
                    <a:pt x="34" y="29"/>
                  </a:moveTo>
                  <a:cubicBezTo>
                    <a:pt x="25" y="20"/>
                    <a:pt x="25" y="20"/>
                    <a:pt x="25" y="20"/>
                  </a:cubicBezTo>
                  <a:cubicBezTo>
                    <a:pt x="26" y="18"/>
                    <a:pt x="27" y="16"/>
                    <a:pt x="27" y="14"/>
                  </a:cubicBezTo>
                  <a:cubicBezTo>
                    <a:pt x="27" y="6"/>
                    <a:pt x="21" y="0"/>
                    <a:pt x="13" y="0"/>
                  </a:cubicBezTo>
                  <a:cubicBezTo>
                    <a:pt x="6" y="0"/>
                    <a:pt x="0" y="6"/>
                    <a:pt x="0" y="14"/>
                  </a:cubicBezTo>
                  <a:cubicBezTo>
                    <a:pt x="0" y="21"/>
                    <a:pt x="6" y="28"/>
                    <a:pt x="13" y="28"/>
                  </a:cubicBezTo>
                  <a:cubicBezTo>
                    <a:pt x="16" y="28"/>
                    <a:pt x="18" y="27"/>
                    <a:pt x="20" y="25"/>
                  </a:cubicBezTo>
                  <a:cubicBezTo>
                    <a:pt x="30" y="34"/>
                    <a:pt x="30" y="34"/>
                    <a:pt x="30" y="34"/>
                  </a:cubicBezTo>
                  <a:cubicBezTo>
                    <a:pt x="31" y="32"/>
                    <a:pt x="32" y="31"/>
                    <a:pt x="34" y="29"/>
                  </a:cubicBezTo>
                  <a:close/>
                  <a:moveTo>
                    <a:pt x="34" y="29"/>
                  </a:moveTo>
                  <a:cubicBezTo>
                    <a:pt x="34" y="29"/>
                    <a:pt x="34" y="29"/>
                    <a:pt x="34"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5" name="Freeform 51"/>
            <p:cNvSpPr>
              <a:spLocks noEditPoints="1"/>
            </p:cNvSpPr>
            <p:nvPr/>
          </p:nvSpPr>
          <p:spPr bwMode="auto">
            <a:xfrm>
              <a:off x="871" y="1794"/>
              <a:ext cx="178" cy="239"/>
            </a:xfrm>
            <a:custGeom>
              <a:avLst/>
              <a:gdLst>
                <a:gd name="T0" fmla="*/ 6 w 35"/>
                <a:gd name="T1" fmla="*/ 47 h 47"/>
                <a:gd name="T2" fmla="*/ 18 w 35"/>
                <a:gd name="T3" fmla="*/ 27 h 47"/>
                <a:gd name="T4" fmla="*/ 22 w 35"/>
                <a:gd name="T5" fmla="*/ 27 h 47"/>
                <a:gd name="T6" fmla="*/ 35 w 35"/>
                <a:gd name="T7" fmla="*/ 14 h 47"/>
                <a:gd name="T8" fmla="*/ 22 w 35"/>
                <a:gd name="T9" fmla="*/ 0 h 47"/>
                <a:gd name="T10" fmla="*/ 8 w 35"/>
                <a:gd name="T11" fmla="*/ 14 h 47"/>
                <a:gd name="T12" fmla="*/ 12 w 35"/>
                <a:gd name="T13" fmla="*/ 23 h 47"/>
                <a:gd name="T14" fmla="*/ 0 w 35"/>
                <a:gd name="T15" fmla="*/ 43 h 47"/>
                <a:gd name="T16" fmla="*/ 6 w 35"/>
                <a:gd name="T17" fmla="*/ 47 h 47"/>
                <a:gd name="T18" fmla="*/ 6 w 35"/>
                <a:gd name="T19" fmla="*/ 47 h 47"/>
                <a:gd name="T20" fmla="*/ 6 w 35"/>
                <a:gd name="T21"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 h="47">
                  <a:moveTo>
                    <a:pt x="6" y="47"/>
                  </a:moveTo>
                  <a:cubicBezTo>
                    <a:pt x="18" y="27"/>
                    <a:pt x="18" y="27"/>
                    <a:pt x="18" y="27"/>
                  </a:cubicBezTo>
                  <a:cubicBezTo>
                    <a:pt x="19" y="27"/>
                    <a:pt x="21" y="27"/>
                    <a:pt x="22" y="27"/>
                  </a:cubicBezTo>
                  <a:cubicBezTo>
                    <a:pt x="29" y="27"/>
                    <a:pt x="35" y="21"/>
                    <a:pt x="35" y="14"/>
                  </a:cubicBezTo>
                  <a:cubicBezTo>
                    <a:pt x="35" y="6"/>
                    <a:pt x="29" y="0"/>
                    <a:pt x="22" y="0"/>
                  </a:cubicBezTo>
                  <a:cubicBezTo>
                    <a:pt x="14" y="0"/>
                    <a:pt x="8" y="6"/>
                    <a:pt x="8" y="14"/>
                  </a:cubicBezTo>
                  <a:cubicBezTo>
                    <a:pt x="8" y="17"/>
                    <a:pt x="10" y="21"/>
                    <a:pt x="12" y="23"/>
                  </a:cubicBezTo>
                  <a:cubicBezTo>
                    <a:pt x="0" y="43"/>
                    <a:pt x="0" y="43"/>
                    <a:pt x="0" y="43"/>
                  </a:cubicBezTo>
                  <a:cubicBezTo>
                    <a:pt x="2" y="44"/>
                    <a:pt x="4" y="46"/>
                    <a:pt x="6" y="47"/>
                  </a:cubicBezTo>
                  <a:close/>
                  <a:moveTo>
                    <a:pt x="6" y="47"/>
                  </a:moveTo>
                  <a:cubicBezTo>
                    <a:pt x="6" y="47"/>
                    <a:pt x="6" y="47"/>
                    <a:pt x="6" y="4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6" name="Freeform 52"/>
            <p:cNvSpPr>
              <a:spLocks noEditPoints="1"/>
            </p:cNvSpPr>
            <p:nvPr/>
          </p:nvSpPr>
          <p:spPr bwMode="auto">
            <a:xfrm>
              <a:off x="962" y="2119"/>
              <a:ext cx="219" cy="138"/>
            </a:xfrm>
            <a:custGeom>
              <a:avLst/>
              <a:gdLst>
                <a:gd name="T0" fmla="*/ 30 w 43"/>
                <a:gd name="T1" fmla="*/ 0 h 27"/>
                <a:gd name="T2" fmla="*/ 17 w 43"/>
                <a:gd name="T3" fmla="*/ 9 h 27"/>
                <a:gd name="T4" fmla="*/ 0 w 43"/>
                <a:gd name="T5" fmla="*/ 7 h 27"/>
                <a:gd name="T6" fmla="*/ 0 w 43"/>
                <a:gd name="T7" fmla="*/ 8 h 27"/>
                <a:gd name="T8" fmla="*/ 0 w 43"/>
                <a:gd name="T9" fmla="*/ 14 h 27"/>
                <a:gd name="T10" fmla="*/ 16 w 43"/>
                <a:gd name="T11" fmla="*/ 16 h 27"/>
                <a:gd name="T12" fmla="*/ 30 w 43"/>
                <a:gd name="T13" fmla="*/ 27 h 27"/>
                <a:gd name="T14" fmla="*/ 43 w 43"/>
                <a:gd name="T15" fmla="*/ 14 h 27"/>
                <a:gd name="T16" fmla="*/ 30 w 43"/>
                <a:gd name="T17" fmla="*/ 0 h 27"/>
                <a:gd name="T18" fmla="*/ 30 w 43"/>
                <a:gd name="T19" fmla="*/ 0 h 27"/>
                <a:gd name="T20" fmla="*/ 30 w 43"/>
                <a:gd name="T2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27">
                  <a:moveTo>
                    <a:pt x="30" y="0"/>
                  </a:moveTo>
                  <a:cubicBezTo>
                    <a:pt x="24" y="0"/>
                    <a:pt x="19" y="4"/>
                    <a:pt x="17" y="9"/>
                  </a:cubicBezTo>
                  <a:cubicBezTo>
                    <a:pt x="0" y="7"/>
                    <a:pt x="0" y="7"/>
                    <a:pt x="0" y="7"/>
                  </a:cubicBezTo>
                  <a:cubicBezTo>
                    <a:pt x="0" y="7"/>
                    <a:pt x="0" y="8"/>
                    <a:pt x="0" y="8"/>
                  </a:cubicBezTo>
                  <a:cubicBezTo>
                    <a:pt x="0" y="10"/>
                    <a:pt x="0" y="12"/>
                    <a:pt x="0" y="14"/>
                  </a:cubicBezTo>
                  <a:cubicBezTo>
                    <a:pt x="16" y="16"/>
                    <a:pt x="16" y="16"/>
                    <a:pt x="16" y="16"/>
                  </a:cubicBezTo>
                  <a:cubicBezTo>
                    <a:pt x="18" y="22"/>
                    <a:pt x="23" y="27"/>
                    <a:pt x="30" y="27"/>
                  </a:cubicBezTo>
                  <a:cubicBezTo>
                    <a:pt x="37" y="27"/>
                    <a:pt x="43" y="21"/>
                    <a:pt x="43" y="14"/>
                  </a:cubicBezTo>
                  <a:cubicBezTo>
                    <a:pt x="43" y="6"/>
                    <a:pt x="37" y="0"/>
                    <a:pt x="30" y="0"/>
                  </a:cubicBezTo>
                  <a:close/>
                  <a:moveTo>
                    <a:pt x="30" y="0"/>
                  </a:moveTo>
                  <a:cubicBezTo>
                    <a:pt x="30" y="0"/>
                    <a:pt x="30" y="0"/>
                    <a:pt x="3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7" name="Freeform 53"/>
            <p:cNvSpPr>
              <a:spLocks noEditPoints="1"/>
            </p:cNvSpPr>
            <p:nvPr/>
          </p:nvSpPr>
          <p:spPr bwMode="auto">
            <a:xfrm>
              <a:off x="805" y="2307"/>
              <a:ext cx="137" cy="224"/>
            </a:xfrm>
            <a:custGeom>
              <a:avLst/>
              <a:gdLst>
                <a:gd name="T0" fmla="*/ 14 w 27"/>
                <a:gd name="T1" fmla="*/ 16 h 44"/>
                <a:gd name="T2" fmla="*/ 10 w 27"/>
                <a:gd name="T3" fmla="*/ 0 h 44"/>
                <a:gd name="T4" fmla="*/ 4 w 27"/>
                <a:gd name="T5" fmla="*/ 2 h 44"/>
                <a:gd name="T6" fmla="*/ 8 w 27"/>
                <a:gd name="T7" fmla="*/ 18 h 44"/>
                <a:gd name="T8" fmla="*/ 0 w 27"/>
                <a:gd name="T9" fmla="*/ 30 h 44"/>
                <a:gd name="T10" fmla="*/ 14 w 27"/>
                <a:gd name="T11" fmla="*/ 44 h 44"/>
                <a:gd name="T12" fmla="*/ 27 w 27"/>
                <a:gd name="T13" fmla="*/ 30 h 44"/>
                <a:gd name="T14" fmla="*/ 14 w 27"/>
                <a:gd name="T15" fmla="*/ 16 h 44"/>
                <a:gd name="T16" fmla="*/ 14 w 27"/>
                <a:gd name="T17" fmla="*/ 16 h 44"/>
                <a:gd name="T18" fmla="*/ 14 w 27"/>
                <a:gd name="T19" fmla="*/ 1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 h="44">
                  <a:moveTo>
                    <a:pt x="14" y="16"/>
                  </a:moveTo>
                  <a:cubicBezTo>
                    <a:pt x="10" y="0"/>
                    <a:pt x="10" y="0"/>
                    <a:pt x="10" y="0"/>
                  </a:cubicBezTo>
                  <a:cubicBezTo>
                    <a:pt x="8" y="1"/>
                    <a:pt x="6" y="1"/>
                    <a:pt x="4" y="2"/>
                  </a:cubicBezTo>
                  <a:cubicBezTo>
                    <a:pt x="8" y="18"/>
                    <a:pt x="8" y="18"/>
                    <a:pt x="8" y="18"/>
                  </a:cubicBezTo>
                  <a:cubicBezTo>
                    <a:pt x="3" y="20"/>
                    <a:pt x="0" y="25"/>
                    <a:pt x="0" y="30"/>
                  </a:cubicBezTo>
                  <a:cubicBezTo>
                    <a:pt x="0" y="37"/>
                    <a:pt x="6" y="44"/>
                    <a:pt x="14" y="44"/>
                  </a:cubicBezTo>
                  <a:cubicBezTo>
                    <a:pt x="21" y="44"/>
                    <a:pt x="27" y="37"/>
                    <a:pt x="27" y="30"/>
                  </a:cubicBezTo>
                  <a:cubicBezTo>
                    <a:pt x="27" y="23"/>
                    <a:pt x="22" y="17"/>
                    <a:pt x="14" y="16"/>
                  </a:cubicBezTo>
                  <a:close/>
                  <a:moveTo>
                    <a:pt x="14" y="16"/>
                  </a:moveTo>
                  <a:cubicBezTo>
                    <a:pt x="14" y="16"/>
                    <a:pt x="14" y="16"/>
                    <a:pt x="14"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8" name="Freeform 54"/>
            <p:cNvSpPr>
              <a:spLocks noEditPoints="1"/>
            </p:cNvSpPr>
            <p:nvPr/>
          </p:nvSpPr>
          <p:spPr bwMode="auto">
            <a:xfrm>
              <a:off x="418" y="2191"/>
              <a:ext cx="244" cy="142"/>
            </a:xfrm>
            <a:custGeom>
              <a:avLst/>
              <a:gdLst>
                <a:gd name="T0" fmla="*/ 46 w 48"/>
                <a:gd name="T1" fmla="*/ 0 h 28"/>
                <a:gd name="T2" fmla="*/ 25 w 48"/>
                <a:gd name="T3" fmla="*/ 7 h 28"/>
                <a:gd name="T4" fmla="*/ 14 w 48"/>
                <a:gd name="T5" fmla="*/ 1 h 28"/>
                <a:gd name="T6" fmla="*/ 0 w 48"/>
                <a:gd name="T7" fmla="*/ 15 h 28"/>
                <a:gd name="T8" fmla="*/ 14 w 48"/>
                <a:gd name="T9" fmla="*/ 28 h 28"/>
                <a:gd name="T10" fmla="*/ 27 w 48"/>
                <a:gd name="T11" fmla="*/ 15 h 28"/>
                <a:gd name="T12" fmla="*/ 27 w 48"/>
                <a:gd name="T13" fmla="*/ 14 h 28"/>
                <a:gd name="T14" fmla="*/ 48 w 48"/>
                <a:gd name="T15" fmla="*/ 7 h 28"/>
                <a:gd name="T16" fmla="*/ 46 w 48"/>
                <a:gd name="T17" fmla="*/ 0 h 28"/>
                <a:gd name="T18" fmla="*/ 46 w 48"/>
                <a:gd name="T19" fmla="*/ 0 h 28"/>
                <a:gd name="T20" fmla="*/ 46 w 4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28">
                  <a:moveTo>
                    <a:pt x="46" y="0"/>
                  </a:moveTo>
                  <a:cubicBezTo>
                    <a:pt x="25" y="7"/>
                    <a:pt x="25" y="7"/>
                    <a:pt x="25" y="7"/>
                  </a:cubicBezTo>
                  <a:cubicBezTo>
                    <a:pt x="23" y="4"/>
                    <a:pt x="18" y="1"/>
                    <a:pt x="14" y="1"/>
                  </a:cubicBezTo>
                  <a:cubicBezTo>
                    <a:pt x="6" y="1"/>
                    <a:pt x="0" y="7"/>
                    <a:pt x="0" y="15"/>
                  </a:cubicBezTo>
                  <a:cubicBezTo>
                    <a:pt x="0" y="22"/>
                    <a:pt x="6" y="28"/>
                    <a:pt x="14" y="28"/>
                  </a:cubicBezTo>
                  <a:cubicBezTo>
                    <a:pt x="21" y="28"/>
                    <a:pt x="27" y="22"/>
                    <a:pt x="27" y="15"/>
                  </a:cubicBezTo>
                  <a:cubicBezTo>
                    <a:pt x="27" y="14"/>
                    <a:pt x="27" y="14"/>
                    <a:pt x="27" y="14"/>
                  </a:cubicBezTo>
                  <a:cubicBezTo>
                    <a:pt x="48" y="7"/>
                    <a:pt x="48" y="7"/>
                    <a:pt x="48" y="7"/>
                  </a:cubicBezTo>
                  <a:cubicBezTo>
                    <a:pt x="47" y="5"/>
                    <a:pt x="46" y="3"/>
                    <a:pt x="46" y="0"/>
                  </a:cubicBezTo>
                  <a:close/>
                  <a:moveTo>
                    <a:pt x="46" y="0"/>
                  </a:moveTo>
                  <a:cubicBezTo>
                    <a:pt x="46" y="0"/>
                    <a:pt x="46" y="0"/>
                    <a:pt x="46"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9" name="Freeform 55"/>
            <p:cNvSpPr>
              <a:spLocks noEditPoints="1"/>
            </p:cNvSpPr>
            <p:nvPr/>
          </p:nvSpPr>
          <p:spPr bwMode="auto">
            <a:xfrm>
              <a:off x="687" y="2038"/>
              <a:ext cx="240" cy="239"/>
            </a:xfrm>
            <a:custGeom>
              <a:avLst/>
              <a:gdLst>
                <a:gd name="T0" fmla="*/ 47 w 47"/>
                <a:gd name="T1" fmla="*/ 24 h 47"/>
                <a:gd name="T2" fmla="*/ 23 w 47"/>
                <a:gd name="T3" fmla="*/ 47 h 47"/>
                <a:gd name="T4" fmla="*/ 0 w 47"/>
                <a:gd name="T5" fmla="*/ 24 h 47"/>
                <a:gd name="T6" fmla="*/ 23 w 47"/>
                <a:gd name="T7" fmla="*/ 0 h 47"/>
                <a:gd name="T8" fmla="*/ 47 w 47"/>
                <a:gd name="T9" fmla="*/ 24 h 47"/>
                <a:gd name="T10" fmla="*/ 47 w 47"/>
                <a:gd name="T11" fmla="*/ 24 h 47"/>
                <a:gd name="T12" fmla="*/ 47 w 47"/>
                <a:gd name="T13" fmla="*/ 24 h 47"/>
              </a:gdLst>
              <a:ahLst/>
              <a:cxnLst>
                <a:cxn ang="0">
                  <a:pos x="T0" y="T1"/>
                </a:cxn>
                <a:cxn ang="0">
                  <a:pos x="T2" y="T3"/>
                </a:cxn>
                <a:cxn ang="0">
                  <a:pos x="T4" y="T5"/>
                </a:cxn>
                <a:cxn ang="0">
                  <a:pos x="T6" y="T7"/>
                </a:cxn>
                <a:cxn ang="0">
                  <a:pos x="T8" y="T9"/>
                </a:cxn>
                <a:cxn ang="0">
                  <a:pos x="T10" y="T11"/>
                </a:cxn>
                <a:cxn ang="0">
                  <a:pos x="T12" y="T13"/>
                </a:cxn>
              </a:cxnLst>
              <a:rect l="0" t="0" r="r" b="b"/>
              <a:pathLst>
                <a:path w="47" h="47">
                  <a:moveTo>
                    <a:pt x="47" y="24"/>
                  </a:moveTo>
                  <a:cubicBezTo>
                    <a:pt x="47" y="37"/>
                    <a:pt x="36" y="47"/>
                    <a:pt x="23" y="47"/>
                  </a:cubicBezTo>
                  <a:cubicBezTo>
                    <a:pt x="10" y="47"/>
                    <a:pt x="0" y="37"/>
                    <a:pt x="0" y="24"/>
                  </a:cubicBezTo>
                  <a:cubicBezTo>
                    <a:pt x="0" y="11"/>
                    <a:pt x="10" y="0"/>
                    <a:pt x="23" y="0"/>
                  </a:cubicBezTo>
                  <a:cubicBezTo>
                    <a:pt x="36" y="0"/>
                    <a:pt x="47" y="11"/>
                    <a:pt x="47" y="24"/>
                  </a:cubicBezTo>
                  <a:close/>
                  <a:moveTo>
                    <a:pt x="47" y="24"/>
                  </a:moveTo>
                  <a:cubicBezTo>
                    <a:pt x="47" y="24"/>
                    <a:pt x="47" y="24"/>
                    <a:pt x="47"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grpSp>
    </p:spTree>
    <p:extLst>
      <p:ext uri="{BB962C8B-B14F-4D97-AF65-F5344CB8AC3E}">
        <p14:creationId xmlns:p14="http://schemas.microsoft.com/office/powerpoint/2010/main" val="1786374626"/>
      </p:ext>
    </p:extLst>
  </p:cSld>
  <p:clrMapOvr>
    <a:masterClrMapping/>
  </p:clrMapOvr>
  <p:transition spd="slow">
    <p:push/>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Lorem ipsum dolor sit amet, consectetuer adipiscing elit. Maecenas porttitor congue massa. </a:t>
            </a:r>
          </a:p>
        </p:txBody>
      </p:sp>
      <p:sp>
        <p:nvSpPr>
          <p:cNvPr id="3" name="Espace réservé du texte 2"/>
          <p:cNvSpPr>
            <a:spLocks noGrp="1"/>
          </p:cNvSpPr>
          <p:nvPr>
            <p:ph type="body" sz="quarter" idx="10"/>
          </p:nvPr>
        </p:nvSpPr>
        <p:spPr/>
        <p:txBody>
          <a:bodyPr>
            <a:normAutofit lnSpcReduction="10000"/>
          </a:bodyPr>
          <a:lstStyle/>
          <a:p>
            <a:r>
              <a:rPr lang="fr-FR" dirty="0" err="1">
                <a:solidFill>
                  <a:schemeClr val="tx1"/>
                </a:solidFill>
              </a:rPr>
              <a:t>sénèque</a:t>
            </a:r>
            <a:endParaRPr lang="fr-FR" dirty="0">
              <a:solidFill>
                <a:schemeClr val="tx1"/>
              </a:solidFill>
            </a:endParaRPr>
          </a:p>
        </p:txBody>
      </p:sp>
    </p:spTree>
    <p:extLst>
      <p:ext uri="{BB962C8B-B14F-4D97-AF65-F5344CB8AC3E}">
        <p14:creationId xmlns:p14="http://schemas.microsoft.com/office/powerpoint/2010/main" val="140258494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LOREM IPSUM</a:t>
            </a:r>
          </a:p>
        </p:txBody>
      </p:sp>
      <p:sp>
        <p:nvSpPr>
          <p:cNvPr id="4" name="Freeform 5"/>
          <p:cNvSpPr>
            <a:spLocks noEditPoints="1"/>
          </p:cNvSpPr>
          <p:nvPr/>
        </p:nvSpPr>
        <p:spPr bwMode="auto">
          <a:xfrm>
            <a:off x="5785644" y="955675"/>
            <a:ext cx="620712" cy="744538"/>
          </a:xfrm>
          <a:custGeom>
            <a:avLst/>
            <a:gdLst>
              <a:gd name="T0" fmla="*/ 52 w 103"/>
              <a:gd name="T1" fmla="*/ 0 h 125"/>
              <a:gd name="T2" fmla="*/ 0 w 103"/>
              <a:gd name="T3" fmla="*/ 56 h 125"/>
              <a:gd name="T4" fmla="*/ 24 w 103"/>
              <a:gd name="T5" fmla="*/ 125 h 125"/>
              <a:gd name="T6" fmla="*/ 55 w 103"/>
              <a:gd name="T7" fmla="*/ 125 h 125"/>
              <a:gd name="T8" fmla="*/ 83 w 103"/>
              <a:gd name="T9" fmla="*/ 102 h 125"/>
              <a:gd name="T10" fmla="*/ 103 w 103"/>
              <a:gd name="T11" fmla="*/ 51 h 125"/>
              <a:gd name="T12" fmla="*/ 46 w 103"/>
              <a:gd name="T13" fmla="*/ 91 h 125"/>
              <a:gd name="T14" fmla="*/ 35 w 103"/>
              <a:gd name="T15" fmla="*/ 70 h 125"/>
              <a:gd name="T16" fmla="*/ 42 w 103"/>
              <a:gd name="T17" fmla="*/ 67 h 125"/>
              <a:gd name="T18" fmla="*/ 56 w 103"/>
              <a:gd name="T19" fmla="*/ 67 h 125"/>
              <a:gd name="T20" fmla="*/ 62 w 103"/>
              <a:gd name="T21" fmla="*/ 71 h 125"/>
              <a:gd name="T22" fmla="*/ 65 w 103"/>
              <a:gd name="T23" fmla="*/ 71 h 125"/>
              <a:gd name="T24" fmla="*/ 55 w 103"/>
              <a:gd name="T25" fmla="*/ 91 h 125"/>
              <a:gd name="T26" fmla="*/ 46 w 103"/>
              <a:gd name="T27" fmla="*/ 116 h 125"/>
              <a:gd name="T28" fmla="*/ 43 w 103"/>
              <a:gd name="T29" fmla="*/ 55 h 125"/>
              <a:gd name="T30" fmla="*/ 44 w 103"/>
              <a:gd name="T31" fmla="*/ 57 h 125"/>
              <a:gd name="T32" fmla="*/ 43 w 103"/>
              <a:gd name="T33" fmla="*/ 55 h 125"/>
              <a:gd name="T34" fmla="*/ 58 w 103"/>
              <a:gd name="T35" fmla="*/ 54 h 125"/>
              <a:gd name="T36" fmla="*/ 59 w 103"/>
              <a:gd name="T37" fmla="*/ 54 h 125"/>
              <a:gd name="T38" fmla="*/ 57 w 103"/>
              <a:gd name="T39" fmla="*/ 55 h 125"/>
              <a:gd name="T40" fmla="*/ 94 w 103"/>
              <a:gd name="T41" fmla="*/ 60 h 125"/>
              <a:gd name="T42" fmla="*/ 76 w 103"/>
              <a:gd name="T43" fmla="*/ 97 h 125"/>
              <a:gd name="T44" fmla="*/ 61 w 103"/>
              <a:gd name="T45" fmla="*/ 116 h 125"/>
              <a:gd name="T46" fmla="*/ 73 w 103"/>
              <a:gd name="T47" fmla="*/ 69 h 125"/>
              <a:gd name="T48" fmla="*/ 67 w 103"/>
              <a:gd name="T49" fmla="*/ 66 h 125"/>
              <a:gd name="T50" fmla="*/ 59 w 103"/>
              <a:gd name="T51" fmla="*/ 66 h 125"/>
              <a:gd name="T52" fmla="*/ 58 w 103"/>
              <a:gd name="T53" fmla="*/ 64 h 125"/>
              <a:gd name="T54" fmla="*/ 58 w 103"/>
              <a:gd name="T55" fmla="*/ 51 h 125"/>
              <a:gd name="T56" fmla="*/ 55 w 103"/>
              <a:gd name="T57" fmla="*/ 64 h 125"/>
              <a:gd name="T58" fmla="*/ 44 w 103"/>
              <a:gd name="T59" fmla="*/ 65 h 125"/>
              <a:gd name="T60" fmla="*/ 44 w 103"/>
              <a:gd name="T61" fmla="*/ 52 h 125"/>
              <a:gd name="T62" fmla="*/ 40 w 103"/>
              <a:gd name="T63" fmla="*/ 63 h 125"/>
              <a:gd name="T64" fmla="*/ 36 w 103"/>
              <a:gd name="T65" fmla="*/ 67 h 125"/>
              <a:gd name="T66" fmla="*/ 33 w 103"/>
              <a:gd name="T67" fmla="*/ 66 h 125"/>
              <a:gd name="T68" fmla="*/ 29 w 103"/>
              <a:gd name="T69" fmla="*/ 65 h 125"/>
              <a:gd name="T70" fmla="*/ 29 w 103"/>
              <a:gd name="T71" fmla="*/ 65 h 125"/>
              <a:gd name="T72" fmla="*/ 29 w 103"/>
              <a:gd name="T73" fmla="*/ 65 h 125"/>
              <a:gd name="T74" fmla="*/ 39 w 103"/>
              <a:gd name="T75" fmla="*/ 92 h 125"/>
              <a:gd name="T76" fmla="*/ 33 w 103"/>
              <a:gd name="T77" fmla="*/ 116 h 125"/>
              <a:gd name="T78" fmla="*/ 10 w 103"/>
              <a:gd name="T79" fmla="*/ 60 h 125"/>
              <a:gd name="T80" fmla="*/ 9 w 103"/>
              <a:gd name="T81" fmla="*/ 54 h 125"/>
              <a:gd name="T82" fmla="*/ 52 w 103"/>
              <a:gd name="T83" fmla="*/ 9 h 125"/>
              <a:gd name="T84" fmla="*/ 94 w 103"/>
              <a:gd name="T85" fmla="*/ 5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125">
                <a:moveTo>
                  <a:pt x="103" y="51"/>
                </a:moveTo>
                <a:cubicBezTo>
                  <a:pt x="103" y="23"/>
                  <a:pt x="80" y="0"/>
                  <a:pt x="52" y="0"/>
                </a:cubicBezTo>
                <a:cubicBezTo>
                  <a:pt x="23" y="0"/>
                  <a:pt x="0" y="23"/>
                  <a:pt x="0" y="51"/>
                </a:cubicBezTo>
                <a:cubicBezTo>
                  <a:pt x="0" y="53"/>
                  <a:pt x="0" y="55"/>
                  <a:pt x="0" y="56"/>
                </a:cubicBezTo>
                <a:cubicBezTo>
                  <a:pt x="0" y="57"/>
                  <a:pt x="1" y="77"/>
                  <a:pt x="21" y="102"/>
                </a:cubicBezTo>
                <a:cubicBezTo>
                  <a:pt x="26" y="110"/>
                  <a:pt x="24" y="125"/>
                  <a:pt x="24" y="125"/>
                </a:cubicBezTo>
                <a:cubicBezTo>
                  <a:pt x="32" y="125"/>
                  <a:pt x="40" y="125"/>
                  <a:pt x="48" y="125"/>
                </a:cubicBezTo>
                <a:cubicBezTo>
                  <a:pt x="50" y="125"/>
                  <a:pt x="53" y="125"/>
                  <a:pt x="55" y="125"/>
                </a:cubicBezTo>
                <a:cubicBezTo>
                  <a:pt x="63" y="125"/>
                  <a:pt x="71" y="125"/>
                  <a:pt x="79" y="125"/>
                </a:cubicBezTo>
                <a:cubicBezTo>
                  <a:pt x="79" y="125"/>
                  <a:pt x="77" y="110"/>
                  <a:pt x="83" y="102"/>
                </a:cubicBezTo>
                <a:cubicBezTo>
                  <a:pt x="102" y="77"/>
                  <a:pt x="103" y="57"/>
                  <a:pt x="103" y="56"/>
                </a:cubicBezTo>
                <a:cubicBezTo>
                  <a:pt x="103" y="55"/>
                  <a:pt x="103" y="53"/>
                  <a:pt x="103" y="51"/>
                </a:cubicBezTo>
                <a:close/>
                <a:moveTo>
                  <a:pt x="46" y="116"/>
                </a:moveTo>
                <a:cubicBezTo>
                  <a:pt x="46" y="91"/>
                  <a:pt x="46" y="91"/>
                  <a:pt x="46" y="91"/>
                </a:cubicBezTo>
                <a:cubicBezTo>
                  <a:pt x="46" y="91"/>
                  <a:pt x="45" y="90"/>
                  <a:pt x="45" y="90"/>
                </a:cubicBezTo>
                <a:cubicBezTo>
                  <a:pt x="35" y="70"/>
                  <a:pt x="35" y="70"/>
                  <a:pt x="35" y="70"/>
                </a:cubicBezTo>
                <a:cubicBezTo>
                  <a:pt x="36" y="70"/>
                  <a:pt x="37" y="70"/>
                  <a:pt x="37" y="70"/>
                </a:cubicBezTo>
                <a:cubicBezTo>
                  <a:pt x="39" y="69"/>
                  <a:pt x="40" y="68"/>
                  <a:pt x="42" y="67"/>
                </a:cubicBezTo>
                <a:cubicBezTo>
                  <a:pt x="43" y="69"/>
                  <a:pt x="45" y="70"/>
                  <a:pt x="48" y="71"/>
                </a:cubicBezTo>
                <a:cubicBezTo>
                  <a:pt x="50" y="71"/>
                  <a:pt x="53" y="70"/>
                  <a:pt x="56" y="67"/>
                </a:cubicBezTo>
                <a:cubicBezTo>
                  <a:pt x="56" y="67"/>
                  <a:pt x="57" y="68"/>
                  <a:pt x="57" y="68"/>
                </a:cubicBezTo>
                <a:cubicBezTo>
                  <a:pt x="58" y="70"/>
                  <a:pt x="60" y="71"/>
                  <a:pt x="62" y="71"/>
                </a:cubicBezTo>
                <a:cubicBezTo>
                  <a:pt x="62" y="71"/>
                  <a:pt x="63" y="71"/>
                  <a:pt x="63" y="71"/>
                </a:cubicBezTo>
                <a:cubicBezTo>
                  <a:pt x="64" y="71"/>
                  <a:pt x="64" y="71"/>
                  <a:pt x="65" y="71"/>
                </a:cubicBezTo>
                <a:cubicBezTo>
                  <a:pt x="55" y="90"/>
                  <a:pt x="55" y="90"/>
                  <a:pt x="55" y="90"/>
                </a:cubicBezTo>
                <a:cubicBezTo>
                  <a:pt x="55" y="90"/>
                  <a:pt x="55" y="91"/>
                  <a:pt x="55" y="91"/>
                </a:cubicBezTo>
                <a:cubicBezTo>
                  <a:pt x="55" y="116"/>
                  <a:pt x="55" y="116"/>
                  <a:pt x="55" y="116"/>
                </a:cubicBezTo>
                <a:lnTo>
                  <a:pt x="46" y="116"/>
                </a:lnTo>
                <a:close/>
                <a:moveTo>
                  <a:pt x="43" y="55"/>
                </a:moveTo>
                <a:cubicBezTo>
                  <a:pt x="43" y="55"/>
                  <a:pt x="43" y="55"/>
                  <a:pt x="43" y="55"/>
                </a:cubicBezTo>
                <a:cubicBezTo>
                  <a:pt x="43" y="55"/>
                  <a:pt x="43" y="55"/>
                  <a:pt x="43" y="55"/>
                </a:cubicBezTo>
                <a:cubicBezTo>
                  <a:pt x="44" y="56"/>
                  <a:pt x="44" y="56"/>
                  <a:pt x="44" y="57"/>
                </a:cubicBezTo>
                <a:cubicBezTo>
                  <a:pt x="44" y="58"/>
                  <a:pt x="44" y="60"/>
                  <a:pt x="43" y="62"/>
                </a:cubicBezTo>
                <a:cubicBezTo>
                  <a:pt x="42" y="59"/>
                  <a:pt x="42" y="56"/>
                  <a:pt x="43" y="55"/>
                </a:cubicBezTo>
                <a:close/>
                <a:moveTo>
                  <a:pt x="57" y="55"/>
                </a:moveTo>
                <a:cubicBezTo>
                  <a:pt x="58" y="54"/>
                  <a:pt x="58" y="54"/>
                  <a:pt x="58" y="54"/>
                </a:cubicBezTo>
                <a:cubicBezTo>
                  <a:pt x="58" y="54"/>
                  <a:pt x="58" y="54"/>
                  <a:pt x="58" y="54"/>
                </a:cubicBezTo>
                <a:cubicBezTo>
                  <a:pt x="59" y="54"/>
                  <a:pt x="59" y="54"/>
                  <a:pt x="59" y="54"/>
                </a:cubicBezTo>
                <a:cubicBezTo>
                  <a:pt x="59" y="55"/>
                  <a:pt x="59" y="57"/>
                  <a:pt x="57" y="60"/>
                </a:cubicBezTo>
                <a:cubicBezTo>
                  <a:pt x="57" y="58"/>
                  <a:pt x="57" y="56"/>
                  <a:pt x="57" y="55"/>
                </a:cubicBezTo>
                <a:close/>
                <a:moveTo>
                  <a:pt x="94" y="54"/>
                </a:moveTo>
                <a:cubicBezTo>
                  <a:pt x="94" y="60"/>
                  <a:pt x="94" y="60"/>
                  <a:pt x="94" y="60"/>
                </a:cubicBezTo>
                <a:cubicBezTo>
                  <a:pt x="94" y="60"/>
                  <a:pt x="94" y="60"/>
                  <a:pt x="94" y="60"/>
                </a:cubicBezTo>
                <a:cubicBezTo>
                  <a:pt x="93" y="65"/>
                  <a:pt x="89" y="79"/>
                  <a:pt x="76" y="97"/>
                </a:cubicBezTo>
                <a:cubicBezTo>
                  <a:pt x="71" y="102"/>
                  <a:pt x="70" y="110"/>
                  <a:pt x="70" y="116"/>
                </a:cubicBezTo>
                <a:cubicBezTo>
                  <a:pt x="61" y="116"/>
                  <a:pt x="61" y="116"/>
                  <a:pt x="61" y="116"/>
                </a:cubicBezTo>
                <a:cubicBezTo>
                  <a:pt x="61" y="92"/>
                  <a:pt x="61" y="92"/>
                  <a:pt x="61" y="92"/>
                </a:cubicBezTo>
                <a:cubicBezTo>
                  <a:pt x="73" y="69"/>
                  <a:pt x="73" y="69"/>
                  <a:pt x="73" y="69"/>
                </a:cubicBezTo>
                <a:cubicBezTo>
                  <a:pt x="73" y="68"/>
                  <a:pt x="73" y="66"/>
                  <a:pt x="71" y="65"/>
                </a:cubicBezTo>
                <a:cubicBezTo>
                  <a:pt x="70" y="64"/>
                  <a:pt x="68" y="65"/>
                  <a:pt x="67" y="66"/>
                </a:cubicBezTo>
                <a:cubicBezTo>
                  <a:pt x="66" y="67"/>
                  <a:pt x="64" y="68"/>
                  <a:pt x="62" y="68"/>
                </a:cubicBezTo>
                <a:cubicBezTo>
                  <a:pt x="61" y="68"/>
                  <a:pt x="60" y="67"/>
                  <a:pt x="59" y="66"/>
                </a:cubicBezTo>
                <a:cubicBezTo>
                  <a:pt x="59" y="66"/>
                  <a:pt x="59" y="65"/>
                  <a:pt x="58" y="64"/>
                </a:cubicBezTo>
                <a:cubicBezTo>
                  <a:pt x="58" y="64"/>
                  <a:pt x="58" y="64"/>
                  <a:pt x="58" y="64"/>
                </a:cubicBezTo>
                <a:cubicBezTo>
                  <a:pt x="61" y="61"/>
                  <a:pt x="63" y="55"/>
                  <a:pt x="62" y="53"/>
                </a:cubicBezTo>
                <a:cubicBezTo>
                  <a:pt x="61" y="51"/>
                  <a:pt x="60" y="51"/>
                  <a:pt x="58" y="51"/>
                </a:cubicBezTo>
                <a:cubicBezTo>
                  <a:pt x="57" y="51"/>
                  <a:pt x="55" y="52"/>
                  <a:pt x="54" y="53"/>
                </a:cubicBezTo>
                <a:cubicBezTo>
                  <a:pt x="53" y="56"/>
                  <a:pt x="53" y="60"/>
                  <a:pt x="55" y="64"/>
                </a:cubicBezTo>
                <a:cubicBezTo>
                  <a:pt x="53" y="66"/>
                  <a:pt x="50" y="68"/>
                  <a:pt x="48" y="67"/>
                </a:cubicBezTo>
                <a:cubicBezTo>
                  <a:pt x="47" y="67"/>
                  <a:pt x="45" y="66"/>
                  <a:pt x="44" y="65"/>
                </a:cubicBezTo>
                <a:cubicBezTo>
                  <a:pt x="46" y="62"/>
                  <a:pt x="48" y="59"/>
                  <a:pt x="47" y="57"/>
                </a:cubicBezTo>
                <a:cubicBezTo>
                  <a:pt x="47" y="55"/>
                  <a:pt x="46" y="53"/>
                  <a:pt x="44" y="52"/>
                </a:cubicBezTo>
                <a:cubicBezTo>
                  <a:pt x="43" y="52"/>
                  <a:pt x="41" y="52"/>
                  <a:pt x="40" y="53"/>
                </a:cubicBezTo>
                <a:cubicBezTo>
                  <a:pt x="38" y="55"/>
                  <a:pt x="38" y="59"/>
                  <a:pt x="40" y="63"/>
                </a:cubicBezTo>
                <a:cubicBezTo>
                  <a:pt x="40" y="63"/>
                  <a:pt x="40" y="64"/>
                  <a:pt x="40" y="64"/>
                </a:cubicBezTo>
                <a:cubicBezTo>
                  <a:pt x="39" y="65"/>
                  <a:pt x="38" y="66"/>
                  <a:pt x="36" y="67"/>
                </a:cubicBezTo>
                <a:cubicBezTo>
                  <a:pt x="35" y="67"/>
                  <a:pt x="34" y="67"/>
                  <a:pt x="34" y="67"/>
                </a:cubicBezTo>
                <a:cubicBezTo>
                  <a:pt x="33" y="66"/>
                  <a:pt x="33" y="66"/>
                  <a:pt x="33" y="66"/>
                </a:cubicBezTo>
                <a:cubicBezTo>
                  <a:pt x="33" y="65"/>
                  <a:pt x="31" y="64"/>
                  <a:pt x="30" y="65"/>
                </a:cubicBezTo>
                <a:cubicBezTo>
                  <a:pt x="29" y="65"/>
                  <a:pt x="29" y="65"/>
                  <a:pt x="29" y="65"/>
                </a:cubicBezTo>
                <a:cubicBezTo>
                  <a:pt x="29" y="65"/>
                  <a:pt x="29" y="65"/>
                  <a:pt x="29" y="65"/>
                </a:cubicBezTo>
                <a:cubicBezTo>
                  <a:pt x="29" y="65"/>
                  <a:pt x="29" y="65"/>
                  <a:pt x="29" y="65"/>
                </a:cubicBezTo>
                <a:cubicBezTo>
                  <a:pt x="29" y="65"/>
                  <a:pt x="29" y="65"/>
                  <a:pt x="29" y="65"/>
                </a:cubicBezTo>
                <a:cubicBezTo>
                  <a:pt x="29" y="65"/>
                  <a:pt x="29" y="65"/>
                  <a:pt x="29" y="65"/>
                </a:cubicBezTo>
                <a:cubicBezTo>
                  <a:pt x="27" y="66"/>
                  <a:pt x="27" y="68"/>
                  <a:pt x="28" y="69"/>
                </a:cubicBezTo>
                <a:cubicBezTo>
                  <a:pt x="39" y="92"/>
                  <a:pt x="39" y="92"/>
                  <a:pt x="39" y="92"/>
                </a:cubicBezTo>
                <a:cubicBezTo>
                  <a:pt x="39" y="116"/>
                  <a:pt x="39" y="116"/>
                  <a:pt x="39" y="116"/>
                </a:cubicBezTo>
                <a:cubicBezTo>
                  <a:pt x="33" y="116"/>
                  <a:pt x="33" y="116"/>
                  <a:pt x="33" y="116"/>
                </a:cubicBezTo>
                <a:cubicBezTo>
                  <a:pt x="33" y="110"/>
                  <a:pt x="32" y="102"/>
                  <a:pt x="28" y="97"/>
                </a:cubicBezTo>
                <a:cubicBezTo>
                  <a:pt x="14" y="79"/>
                  <a:pt x="11" y="65"/>
                  <a:pt x="10" y="60"/>
                </a:cubicBezTo>
                <a:cubicBezTo>
                  <a:pt x="10" y="60"/>
                  <a:pt x="10" y="60"/>
                  <a:pt x="10" y="60"/>
                </a:cubicBezTo>
                <a:cubicBezTo>
                  <a:pt x="9" y="54"/>
                  <a:pt x="9" y="54"/>
                  <a:pt x="9" y="54"/>
                </a:cubicBezTo>
                <a:cubicBezTo>
                  <a:pt x="9" y="53"/>
                  <a:pt x="9" y="52"/>
                  <a:pt x="9" y="51"/>
                </a:cubicBezTo>
                <a:cubicBezTo>
                  <a:pt x="9" y="28"/>
                  <a:pt x="28" y="9"/>
                  <a:pt x="52" y="9"/>
                </a:cubicBezTo>
                <a:cubicBezTo>
                  <a:pt x="75" y="9"/>
                  <a:pt x="94" y="28"/>
                  <a:pt x="94" y="51"/>
                </a:cubicBezTo>
                <a:cubicBezTo>
                  <a:pt x="94" y="52"/>
                  <a:pt x="94" y="53"/>
                  <a:pt x="94" y="5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
        <p:nvSpPr>
          <p:cNvPr id="5" name="Freeform 6"/>
          <p:cNvSpPr>
            <a:spLocks/>
          </p:cNvSpPr>
          <p:nvPr/>
        </p:nvSpPr>
        <p:spPr bwMode="auto">
          <a:xfrm>
            <a:off x="5930106" y="1724025"/>
            <a:ext cx="331787" cy="184150"/>
          </a:xfrm>
          <a:custGeom>
            <a:avLst/>
            <a:gdLst>
              <a:gd name="T0" fmla="*/ 0 w 55"/>
              <a:gd name="T1" fmla="*/ 5 h 31"/>
              <a:gd name="T2" fmla="*/ 3 w 55"/>
              <a:gd name="T3" fmla="*/ 5 h 31"/>
              <a:gd name="T4" fmla="*/ 3 w 55"/>
              <a:gd name="T5" fmla="*/ 9 h 31"/>
              <a:gd name="T6" fmla="*/ 0 w 55"/>
              <a:gd name="T7" fmla="*/ 9 h 31"/>
              <a:gd name="T8" fmla="*/ 0 w 55"/>
              <a:gd name="T9" fmla="*/ 13 h 31"/>
              <a:gd name="T10" fmla="*/ 3 w 55"/>
              <a:gd name="T11" fmla="*/ 13 h 31"/>
              <a:gd name="T12" fmla="*/ 3 w 55"/>
              <a:gd name="T13" fmla="*/ 17 h 31"/>
              <a:gd name="T14" fmla="*/ 1 w 55"/>
              <a:gd name="T15" fmla="*/ 17 h 31"/>
              <a:gd name="T16" fmla="*/ 12 w 55"/>
              <a:gd name="T17" fmla="*/ 26 h 31"/>
              <a:gd name="T18" fmla="*/ 19 w 55"/>
              <a:gd name="T19" fmla="*/ 31 h 31"/>
              <a:gd name="T20" fmla="*/ 36 w 55"/>
              <a:gd name="T21" fmla="*/ 31 h 31"/>
              <a:gd name="T22" fmla="*/ 43 w 55"/>
              <a:gd name="T23" fmla="*/ 26 h 31"/>
              <a:gd name="T24" fmla="*/ 55 w 55"/>
              <a:gd name="T25" fmla="*/ 17 h 31"/>
              <a:gd name="T26" fmla="*/ 53 w 55"/>
              <a:gd name="T27" fmla="*/ 17 h 31"/>
              <a:gd name="T28" fmla="*/ 53 w 55"/>
              <a:gd name="T29" fmla="*/ 13 h 31"/>
              <a:gd name="T30" fmla="*/ 55 w 55"/>
              <a:gd name="T31" fmla="*/ 13 h 31"/>
              <a:gd name="T32" fmla="*/ 55 w 55"/>
              <a:gd name="T33" fmla="*/ 9 h 31"/>
              <a:gd name="T34" fmla="*/ 53 w 55"/>
              <a:gd name="T35" fmla="*/ 9 h 31"/>
              <a:gd name="T36" fmla="*/ 53 w 55"/>
              <a:gd name="T37" fmla="*/ 5 h 31"/>
              <a:gd name="T38" fmla="*/ 55 w 55"/>
              <a:gd name="T39" fmla="*/ 5 h 31"/>
              <a:gd name="T40" fmla="*/ 55 w 55"/>
              <a:gd name="T41" fmla="*/ 0 h 31"/>
              <a:gd name="T42" fmla="*/ 0 w 55"/>
              <a:gd name="T43" fmla="*/ 0 h 31"/>
              <a:gd name="T44" fmla="*/ 0 w 55"/>
              <a:gd name="T45"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5" h="31">
                <a:moveTo>
                  <a:pt x="0" y="5"/>
                </a:moveTo>
                <a:cubicBezTo>
                  <a:pt x="3" y="5"/>
                  <a:pt x="3" y="5"/>
                  <a:pt x="3" y="5"/>
                </a:cubicBezTo>
                <a:cubicBezTo>
                  <a:pt x="3" y="9"/>
                  <a:pt x="3" y="9"/>
                  <a:pt x="3" y="9"/>
                </a:cubicBezTo>
                <a:cubicBezTo>
                  <a:pt x="0" y="9"/>
                  <a:pt x="0" y="9"/>
                  <a:pt x="0" y="9"/>
                </a:cubicBezTo>
                <a:cubicBezTo>
                  <a:pt x="0" y="13"/>
                  <a:pt x="0" y="13"/>
                  <a:pt x="0" y="13"/>
                </a:cubicBezTo>
                <a:cubicBezTo>
                  <a:pt x="3" y="13"/>
                  <a:pt x="3" y="13"/>
                  <a:pt x="3" y="13"/>
                </a:cubicBezTo>
                <a:cubicBezTo>
                  <a:pt x="3" y="17"/>
                  <a:pt x="3" y="17"/>
                  <a:pt x="3" y="17"/>
                </a:cubicBezTo>
                <a:cubicBezTo>
                  <a:pt x="1" y="17"/>
                  <a:pt x="1" y="17"/>
                  <a:pt x="1" y="17"/>
                </a:cubicBezTo>
                <a:cubicBezTo>
                  <a:pt x="1" y="22"/>
                  <a:pt x="6" y="26"/>
                  <a:pt x="12" y="26"/>
                </a:cubicBezTo>
                <a:cubicBezTo>
                  <a:pt x="13" y="29"/>
                  <a:pt x="16" y="31"/>
                  <a:pt x="19" y="31"/>
                </a:cubicBezTo>
                <a:cubicBezTo>
                  <a:pt x="36" y="31"/>
                  <a:pt x="36" y="31"/>
                  <a:pt x="36" y="31"/>
                </a:cubicBezTo>
                <a:cubicBezTo>
                  <a:pt x="39" y="31"/>
                  <a:pt x="42" y="29"/>
                  <a:pt x="43" y="26"/>
                </a:cubicBezTo>
                <a:cubicBezTo>
                  <a:pt x="49" y="26"/>
                  <a:pt x="54" y="22"/>
                  <a:pt x="55" y="17"/>
                </a:cubicBezTo>
                <a:cubicBezTo>
                  <a:pt x="53" y="17"/>
                  <a:pt x="53" y="17"/>
                  <a:pt x="53" y="17"/>
                </a:cubicBezTo>
                <a:cubicBezTo>
                  <a:pt x="53" y="13"/>
                  <a:pt x="53" y="13"/>
                  <a:pt x="53" y="13"/>
                </a:cubicBezTo>
                <a:cubicBezTo>
                  <a:pt x="55" y="13"/>
                  <a:pt x="55" y="13"/>
                  <a:pt x="55" y="13"/>
                </a:cubicBezTo>
                <a:cubicBezTo>
                  <a:pt x="55" y="9"/>
                  <a:pt x="55" y="9"/>
                  <a:pt x="55" y="9"/>
                </a:cubicBezTo>
                <a:cubicBezTo>
                  <a:pt x="53" y="9"/>
                  <a:pt x="53" y="9"/>
                  <a:pt x="53" y="9"/>
                </a:cubicBezTo>
                <a:cubicBezTo>
                  <a:pt x="53" y="5"/>
                  <a:pt x="53" y="5"/>
                  <a:pt x="53" y="5"/>
                </a:cubicBezTo>
                <a:cubicBezTo>
                  <a:pt x="55" y="5"/>
                  <a:pt x="55" y="5"/>
                  <a:pt x="55" y="5"/>
                </a:cubicBezTo>
                <a:cubicBezTo>
                  <a:pt x="55" y="0"/>
                  <a:pt x="55" y="0"/>
                  <a:pt x="55" y="0"/>
                </a:cubicBezTo>
                <a:cubicBezTo>
                  <a:pt x="0" y="0"/>
                  <a:pt x="0" y="0"/>
                  <a:pt x="0" y="0"/>
                </a:cubicBezTo>
                <a:lnTo>
                  <a:pt x="0" y="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1789562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1"/>
          <p:cNvSpPr>
            <a:spLocks/>
          </p:cNvSpPr>
          <p:nvPr/>
        </p:nvSpPr>
        <p:spPr bwMode="auto">
          <a:xfrm>
            <a:off x="972229" y="1715720"/>
            <a:ext cx="1838452" cy="1840226"/>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alpha val="90000"/>
            </a:schemeClr>
          </a:solidFill>
          <a:ln>
            <a:noFill/>
          </a:ln>
          <a:effectLst/>
        </p:spPr>
        <p:txBody>
          <a:bodyPr lIns="45719" tIns="45719" rIns="45719" bIns="45719" anchor="ctr"/>
          <a:lstStyle/>
          <a:p>
            <a:pPr defTabSz="914400">
              <a:defRPr/>
            </a:pPr>
            <a:endParaRPr lang="es-ES" sz="1050">
              <a:latin typeface="Calibri" charset="0"/>
              <a:cs typeface="Calibri" charset="0"/>
              <a:sym typeface="Calibri" charset="0"/>
            </a:endParaRPr>
          </a:p>
        </p:txBody>
      </p:sp>
      <p:sp>
        <p:nvSpPr>
          <p:cNvPr id="4" name="AutoShape 4"/>
          <p:cNvSpPr>
            <a:spLocks/>
          </p:cNvSpPr>
          <p:nvPr/>
        </p:nvSpPr>
        <p:spPr bwMode="auto">
          <a:xfrm>
            <a:off x="3066382" y="1709892"/>
            <a:ext cx="1838452" cy="1840226"/>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alpha val="90000"/>
            </a:schemeClr>
          </a:solidFill>
          <a:ln>
            <a:noFill/>
          </a:ln>
          <a:effectLst/>
        </p:spPr>
        <p:txBody>
          <a:bodyPr lIns="45719" tIns="45719" rIns="45719" bIns="45719" anchor="ctr"/>
          <a:lstStyle/>
          <a:p>
            <a:pPr defTabSz="914400">
              <a:defRPr/>
            </a:pPr>
            <a:endParaRPr lang="es-ES" sz="1050">
              <a:latin typeface="Calibri" charset="0"/>
              <a:cs typeface="Calibri" charset="0"/>
              <a:sym typeface="Calibri" charset="0"/>
            </a:endParaRPr>
          </a:p>
        </p:txBody>
      </p:sp>
      <p:sp>
        <p:nvSpPr>
          <p:cNvPr id="5" name="AutoShape 7"/>
          <p:cNvSpPr>
            <a:spLocks/>
          </p:cNvSpPr>
          <p:nvPr/>
        </p:nvSpPr>
        <p:spPr bwMode="auto">
          <a:xfrm>
            <a:off x="5143702" y="1704064"/>
            <a:ext cx="1838452" cy="184087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alpha val="90000"/>
            </a:schemeClr>
          </a:solidFill>
          <a:ln>
            <a:noFill/>
          </a:ln>
          <a:effectLst/>
        </p:spPr>
        <p:txBody>
          <a:bodyPr lIns="45719" tIns="45719" rIns="45719" bIns="45719" anchor="ctr"/>
          <a:lstStyle/>
          <a:p>
            <a:pPr defTabSz="914400">
              <a:defRPr/>
            </a:pPr>
            <a:endParaRPr lang="es-ES" sz="1050">
              <a:latin typeface="Calibri" charset="0"/>
              <a:cs typeface="Calibri" charset="0"/>
              <a:sym typeface="Calibri" charset="0"/>
            </a:endParaRPr>
          </a:p>
        </p:txBody>
      </p:sp>
      <p:sp>
        <p:nvSpPr>
          <p:cNvPr id="6" name="AutoShape 15"/>
          <p:cNvSpPr>
            <a:spLocks/>
          </p:cNvSpPr>
          <p:nvPr/>
        </p:nvSpPr>
        <p:spPr bwMode="auto">
          <a:xfrm>
            <a:off x="4658671" y="2238261"/>
            <a:ext cx="730202" cy="72845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75000"/>
              <a:alpha val="90000"/>
            </a:schemeClr>
          </a:solidFill>
          <a:ln>
            <a:noFill/>
          </a:ln>
          <a:effectLst/>
        </p:spPr>
        <p:txBody>
          <a:bodyPr lIns="45719" tIns="45719" rIns="45719" bIns="45719" anchor="ctr"/>
          <a:lstStyle/>
          <a:p>
            <a:pPr defTabSz="914400">
              <a:defRPr/>
            </a:pPr>
            <a:endParaRPr lang="es-ES" sz="1050">
              <a:solidFill>
                <a:srgbClr val="2BB1E8"/>
              </a:solidFill>
              <a:latin typeface="Calibri" charset="0"/>
              <a:cs typeface="Calibri" charset="0"/>
              <a:sym typeface="Calibri" charset="0"/>
            </a:endParaRPr>
          </a:p>
        </p:txBody>
      </p:sp>
      <p:sp>
        <p:nvSpPr>
          <p:cNvPr id="7" name="AutoShape 17"/>
          <p:cNvSpPr>
            <a:spLocks/>
          </p:cNvSpPr>
          <p:nvPr/>
        </p:nvSpPr>
        <p:spPr bwMode="auto">
          <a:xfrm>
            <a:off x="2590052" y="2243441"/>
            <a:ext cx="730202" cy="72909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75000"/>
              <a:alpha val="90000"/>
            </a:schemeClr>
          </a:solidFill>
          <a:ln>
            <a:noFill/>
          </a:ln>
          <a:effectLst/>
        </p:spPr>
        <p:txBody>
          <a:bodyPr lIns="45719" tIns="45719" rIns="45719" bIns="45719" anchor="ctr"/>
          <a:lstStyle/>
          <a:p>
            <a:pPr defTabSz="914400">
              <a:defRPr/>
            </a:pPr>
            <a:endParaRPr lang="es-ES" sz="1050">
              <a:solidFill>
                <a:srgbClr val="2BB1E8"/>
              </a:solidFill>
              <a:latin typeface="Calibri" charset="0"/>
              <a:cs typeface="Calibri" charset="0"/>
              <a:sym typeface="Calibri" charset="0"/>
            </a:endParaRPr>
          </a:p>
        </p:txBody>
      </p:sp>
      <p:sp>
        <p:nvSpPr>
          <p:cNvPr id="8" name="AutoShape 10"/>
          <p:cNvSpPr>
            <a:spLocks/>
          </p:cNvSpPr>
          <p:nvPr/>
        </p:nvSpPr>
        <p:spPr bwMode="auto">
          <a:xfrm>
            <a:off x="7266130" y="1698885"/>
            <a:ext cx="1838452" cy="1840226"/>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4">
              <a:alpha val="90000"/>
            </a:schemeClr>
          </a:solidFill>
          <a:ln>
            <a:noFill/>
          </a:ln>
          <a:effectLst/>
        </p:spPr>
        <p:txBody>
          <a:bodyPr lIns="45719" tIns="45719" rIns="45719" bIns="45719" anchor="ctr"/>
          <a:lstStyle/>
          <a:p>
            <a:pPr defTabSz="914400">
              <a:defRPr/>
            </a:pPr>
            <a:endParaRPr lang="es-ES" sz="1050">
              <a:latin typeface="Calibri" charset="0"/>
              <a:cs typeface="Calibri" charset="0"/>
              <a:sym typeface="Calibri" charset="0"/>
            </a:endParaRPr>
          </a:p>
        </p:txBody>
      </p:sp>
      <p:sp>
        <p:nvSpPr>
          <p:cNvPr id="9" name="AutoShape 13"/>
          <p:cNvSpPr>
            <a:spLocks/>
          </p:cNvSpPr>
          <p:nvPr/>
        </p:nvSpPr>
        <p:spPr bwMode="auto">
          <a:xfrm>
            <a:off x="6757566" y="2232434"/>
            <a:ext cx="730202" cy="72909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75000"/>
              <a:alpha val="90000"/>
            </a:schemeClr>
          </a:solidFill>
          <a:ln>
            <a:noFill/>
          </a:ln>
          <a:effectLst/>
        </p:spPr>
        <p:txBody>
          <a:bodyPr lIns="45719" tIns="45719" rIns="45719" bIns="45719" anchor="ctr"/>
          <a:lstStyle/>
          <a:p>
            <a:pPr defTabSz="914400">
              <a:defRPr/>
            </a:pPr>
            <a:endParaRPr lang="es-ES" sz="1050">
              <a:solidFill>
                <a:srgbClr val="2BB1E8"/>
              </a:solidFill>
              <a:latin typeface="Calibri" charset="0"/>
              <a:cs typeface="Calibri" charset="0"/>
              <a:sym typeface="Calibri" charset="0"/>
            </a:endParaRPr>
          </a:p>
        </p:txBody>
      </p:sp>
      <p:sp>
        <p:nvSpPr>
          <p:cNvPr id="10" name="AutoShape 10"/>
          <p:cNvSpPr>
            <a:spLocks/>
          </p:cNvSpPr>
          <p:nvPr/>
        </p:nvSpPr>
        <p:spPr bwMode="auto">
          <a:xfrm>
            <a:off x="9401147" y="1698885"/>
            <a:ext cx="1838452" cy="1840226"/>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5">
              <a:alpha val="90000"/>
            </a:schemeClr>
          </a:solidFill>
          <a:ln>
            <a:noFill/>
          </a:ln>
          <a:effectLst/>
        </p:spPr>
        <p:txBody>
          <a:bodyPr lIns="45719" tIns="45719" rIns="45719" bIns="45719" anchor="ctr"/>
          <a:lstStyle/>
          <a:p>
            <a:pPr defTabSz="914400">
              <a:defRPr/>
            </a:pPr>
            <a:endParaRPr lang="es-ES" sz="1050">
              <a:latin typeface="Calibri" charset="0"/>
              <a:cs typeface="Calibri" charset="0"/>
              <a:sym typeface="Calibri" charset="0"/>
            </a:endParaRPr>
          </a:p>
        </p:txBody>
      </p:sp>
      <p:sp>
        <p:nvSpPr>
          <p:cNvPr id="11" name="AutoShape 13"/>
          <p:cNvSpPr>
            <a:spLocks/>
          </p:cNvSpPr>
          <p:nvPr/>
        </p:nvSpPr>
        <p:spPr bwMode="auto">
          <a:xfrm>
            <a:off x="8892582" y="2232434"/>
            <a:ext cx="730202" cy="72909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bg1">
              <a:lumMod val="75000"/>
              <a:alpha val="90000"/>
            </a:schemeClr>
          </a:solidFill>
          <a:ln>
            <a:noFill/>
          </a:ln>
          <a:effectLst/>
        </p:spPr>
        <p:txBody>
          <a:bodyPr lIns="45719" tIns="45719" rIns="45719" bIns="45719" anchor="ctr"/>
          <a:lstStyle/>
          <a:p>
            <a:pPr defTabSz="914400">
              <a:defRPr/>
            </a:pPr>
            <a:endParaRPr lang="es-ES" sz="1050">
              <a:solidFill>
                <a:srgbClr val="2BB1E8"/>
              </a:solidFill>
              <a:latin typeface="Calibri" charset="0"/>
              <a:cs typeface="Calibri" charset="0"/>
              <a:sym typeface="Calibri" charset="0"/>
            </a:endParaRPr>
          </a:p>
        </p:txBody>
      </p:sp>
      <p:sp>
        <p:nvSpPr>
          <p:cNvPr id="12" name="TextBox 16"/>
          <p:cNvSpPr txBox="1"/>
          <p:nvPr/>
        </p:nvSpPr>
        <p:spPr>
          <a:xfrm>
            <a:off x="1441889" y="3803882"/>
            <a:ext cx="872355" cy="338554"/>
          </a:xfrm>
          <a:prstGeom prst="rect">
            <a:avLst/>
          </a:prstGeom>
          <a:noFill/>
        </p:spPr>
        <p:txBody>
          <a:bodyPr wrap="none" rtlCol="0">
            <a:spAutoFit/>
          </a:bodyPr>
          <a:lstStyle/>
          <a:p>
            <a:pPr algn="ctr"/>
            <a:r>
              <a:rPr lang="fr-FR" sz="1600" b="1">
                <a:latin typeface="Roboto Regular"/>
                <a:cs typeface="Roboto Regular"/>
              </a:rPr>
              <a:t>LOREM</a:t>
            </a:r>
            <a:endParaRPr lang="id-ID" sz="1600" b="1" dirty="0">
              <a:latin typeface="Roboto Regular"/>
              <a:cs typeface="Roboto Regular"/>
            </a:endParaRPr>
          </a:p>
        </p:txBody>
      </p:sp>
      <p:cxnSp>
        <p:nvCxnSpPr>
          <p:cNvPr id="13" name="Straight Connector 17"/>
          <p:cNvCxnSpPr/>
          <p:nvPr/>
        </p:nvCxnSpPr>
        <p:spPr>
          <a:xfrm>
            <a:off x="928189" y="4195921"/>
            <a:ext cx="1899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TextBox 18"/>
          <p:cNvSpPr txBox="1"/>
          <p:nvPr/>
        </p:nvSpPr>
        <p:spPr>
          <a:xfrm>
            <a:off x="804359" y="4271798"/>
            <a:ext cx="2147433" cy="887317"/>
          </a:xfrm>
          <a:prstGeom prst="rect">
            <a:avLst/>
          </a:prstGeom>
          <a:noFill/>
        </p:spPr>
        <p:txBody>
          <a:bodyPr wrap="square" rtlCol="0">
            <a:noAutofit/>
          </a:bodyPr>
          <a:lstStyle/>
          <a:p>
            <a:pPr algn="ctr"/>
            <a:r>
              <a:rPr lang="en-US" sz="1100">
                <a:latin typeface="Roboto Light"/>
                <a:ea typeface="Open Sans" panose="020B0606030504020204" pitchFamily="34" charset="0"/>
                <a:cs typeface="Roboto Light"/>
              </a:rPr>
              <a:t>Lorem ipsum dolor sit amet, consectetuer adipiscing elit. Maecenas porttitor congue massa. </a:t>
            </a:r>
          </a:p>
        </p:txBody>
      </p:sp>
      <p:sp>
        <p:nvSpPr>
          <p:cNvPr id="15" name="TextBox 19"/>
          <p:cNvSpPr txBox="1"/>
          <p:nvPr/>
        </p:nvSpPr>
        <p:spPr>
          <a:xfrm>
            <a:off x="3589247" y="3803882"/>
            <a:ext cx="872354" cy="338554"/>
          </a:xfrm>
          <a:prstGeom prst="rect">
            <a:avLst/>
          </a:prstGeom>
          <a:noFill/>
        </p:spPr>
        <p:txBody>
          <a:bodyPr wrap="none" rtlCol="0">
            <a:spAutoFit/>
          </a:bodyPr>
          <a:lstStyle/>
          <a:p>
            <a:pPr algn="ctr"/>
            <a:r>
              <a:rPr lang="fr-FR" sz="1600" b="1">
                <a:latin typeface="Roboto Regular"/>
                <a:cs typeface="Roboto Regular"/>
              </a:rPr>
              <a:t>LOREM</a:t>
            </a:r>
            <a:endParaRPr lang="id-ID" sz="1600" b="1" dirty="0">
              <a:latin typeface="Roboto Regular"/>
              <a:cs typeface="Roboto Regular"/>
            </a:endParaRPr>
          </a:p>
        </p:txBody>
      </p:sp>
      <p:cxnSp>
        <p:nvCxnSpPr>
          <p:cNvPr id="16" name="Straight Connector 20"/>
          <p:cNvCxnSpPr/>
          <p:nvPr/>
        </p:nvCxnSpPr>
        <p:spPr>
          <a:xfrm>
            <a:off x="3075544" y="4195921"/>
            <a:ext cx="1899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TextBox 21"/>
          <p:cNvSpPr txBox="1"/>
          <p:nvPr/>
        </p:nvSpPr>
        <p:spPr>
          <a:xfrm>
            <a:off x="2951714" y="4271798"/>
            <a:ext cx="2147433" cy="534839"/>
          </a:xfrm>
          <a:prstGeom prst="rect">
            <a:avLst/>
          </a:prstGeom>
          <a:noFill/>
        </p:spPr>
        <p:txBody>
          <a:bodyPr wrap="square" rtlCol="0">
            <a:noAutofit/>
          </a:bodyPr>
          <a:lstStyle/>
          <a:p>
            <a:pPr algn="ctr"/>
            <a:r>
              <a:rPr lang="en-US" sz="1100">
                <a:latin typeface="Roboto Light"/>
                <a:ea typeface="Open Sans" panose="020B0606030504020204" pitchFamily="34" charset="0"/>
                <a:cs typeface="Roboto Light"/>
              </a:rPr>
              <a:t>Lorem ipsum dolor sit amet, consectetuer adipiscing elit. Maecenas porttitor congue massa. </a:t>
            </a:r>
          </a:p>
        </p:txBody>
      </p:sp>
      <p:sp>
        <p:nvSpPr>
          <p:cNvPr id="18" name="TextBox 22"/>
          <p:cNvSpPr txBox="1"/>
          <p:nvPr/>
        </p:nvSpPr>
        <p:spPr>
          <a:xfrm>
            <a:off x="5622784" y="3803882"/>
            <a:ext cx="872355" cy="338554"/>
          </a:xfrm>
          <a:prstGeom prst="rect">
            <a:avLst/>
          </a:prstGeom>
          <a:noFill/>
        </p:spPr>
        <p:txBody>
          <a:bodyPr wrap="none" rtlCol="0">
            <a:spAutoFit/>
          </a:bodyPr>
          <a:lstStyle/>
          <a:p>
            <a:pPr algn="ctr"/>
            <a:r>
              <a:rPr lang="fr-FR" sz="1600" b="1">
                <a:latin typeface="Roboto Regular"/>
                <a:cs typeface="Roboto Regular"/>
              </a:rPr>
              <a:t>LOREM</a:t>
            </a:r>
            <a:endParaRPr lang="id-ID" sz="1600" b="1" dirty="0">
              <a:latin typeface="Roboto Regular"/>
              <a:cs typeface="Roboto Regular"/>
            </a:endParaRPr>
          </a:p>
        </p:txBody>
      </p:sp>
      <p:cxnSp>
        <p:nvCxnSpPr>
          <p:cNvPr id="19" name="Straight Connector 23"/>
          <p:cNvCxnSpPr/>
          <p:nvPr/>
        </p:nvCxnSpPr>
        <p:spPr>
          <a:xfrm>
            <a:off x="5109079" y="4195921"/>
            <a:ext cx="1899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TextBox 24"/>
          <p:cNvSpPr txBox="1"/>
          <p:nvPr/>
        </p:nvSpPr>
        <p:spPr>
          <a:xfrm>
            <a:off x="4985250" y="4271798"/>
            <a:ext cx="2147433" cy="534839"/>
          </a:xfrm>
          <a:prstGeom prst="rect">
            <a:avLst/>
          </a:prstGeom>
          <a:noFill/>
        </p:spPr>
        <p:txBody>
          <a:bodyPr wrap="square" rtlCol="0">
            <a:noAutofit/>
          </a:bodyPr>
          <a:lstStyle/>
          <a:p>
            <a:pPr algn="ctr"/>
            <a:r>
              <a:rPr lang="en-US" sz="1100">
                <a:latin typeface="Roboto Light"/>
                <a:ea typeface="Open Sans" panose="020B0606030504020204" pitchFamily="34" charset="0"/>
                <a:cs typeface="Roboto Light"/>
              </a:rPr>
              <a:t>Lorem ipsum dolor sit amet, consectetuer adipiscing elit. Maecenas porttitor congue massa. </a:t>
            </a:r>
          </a:p>
        </p:txBody>
      </p:sp>
      <p:sp>
        <p:nvSpPr>
          <p:cNvPr id="21" name="TextBox 25"/>
          <p:cNvSpPr txBox="1"/>
          <p:nvPr/>
        </p:nvSpPr>
        <p:spPr>
          <a:xfrm>
            <a:off x="9877742" y="3803882"/>
            <a:ext cx="872354" cy="338554"/>
          </a:xfrm>
          <a:prstGeom prst="rect">
            <a:avLst/>
          </a:prstGeom>
          <a:noFill/>
        </p:spPr>
        <p:txBody>
          <a:bodyPr wrap="none" rtlCol="0">
            <a:spAutoFit/>
          </a:bodyPr>
          <a:lstStyle/>
          <a:p>
            <a:pPr algn="ctr"/>
            <a:r>
              <a:rPr lang="fr-FR" sz="1600" b="1">
                <a:latin typeface="Roboto Regular"/>
                <a:cs typeface="Roboto Regular"/>
              </a:rPr>
              <a:t>LOREM</a:t>
            </a:r>
            <a:endParaRPr lang="id-ID" sz="1600" b="1" dirty="0">
              <a:latin typeface="Roboto Regular"/>
              <a:cs typeface="Roboto Regular"/>
            </a:endParaRPr>
          </a:p>
        </p:txBody>
      </p:sp>
      <p:cxnSp>
        <p:nvCxnSpPr>
          <p:cNvPr id="22" name="Straight Connector 26"/>
          <p:cNvCxnSpPr/>
          <p:nvPr/>
        </p:nvCxnSpPr>
        <p:spPr>
          <a:xfrm>
            <a:off x="9364038" y="4195921"/>
            <a:ext cx="1899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TextBox 31"/>
          <p:cNvSpPr txBox="1"/>
          <p:nvPr/>
        </p:nvSpPr>
        <p:spPr>
          <a:xfrm>
            <a:off x="9240208" y="4271798"/>
            <a:ext cx="2147433" cy="534839"/>
          </a:xfrm>
          <a:prstGeom prst="rect">
            <a:avLst/>
          </a:prstGeom>
          <a:noFill/>
        </p:spPr>
        <p:txBody>
          <a:bodyPr wrap="square" rtlCol="0">
            <a:noAutofit/>
          </a:bodyPr>
          <a:lstStyle/>
          <a:p>
            <a:pPr algn="ctr"/>
            <a:r>
              <a:rPr lang="en-US" sz="1100">
                <a:latin typeface="Roboto Light"/>
                <a:ea typeface="Open Sans" panose="020B0606030504020204" pitchFamily="34" charset="0"/>
                <a:cs typeface="Roboto Light"/>
              </a:rPr>
              <a:t>Lorem ipsum dolor sit amet, consectetuer adipiscing elit. Maecenas porttitor congue massa. </a:t>
            </a:r>
          </a:p>
        </p:txBody>
      </p:sp>
      <p:sp>
        <p:nvSpPr>
          <p:cNvPr id="24" name="TextBox 32"/>
          <p:cNvSpPr txBox="1"/>
          <p:nvPr/>
        </p:nvSpPr>
        <p:spPr>
          <a:xfrm>
            <a:off x="7741370" y="3803882"/>
            <a:ext cx="872355" cy="338554"/>
          </a:xfrm>
          <a:prstGeom prst="rect">
            <a:avLst/>
          </a:prstGeom>
          <a:noFill/>
        </p:spPr>
        <p:txBody>
          <a:bodyPr wrap="none" rtlCol="0">
            <a:spAutoFit/>
          </a:bodyPr>
          <a:lstStyle/>
          <a:p>
            <a:pPr algn="ctr"/>
            <a:r>
              <a:rPr lang="fr-FR" sz="1600" b="1">
                <a:latin typeface="Roboto Regular"/>
                <a:cs typeface="Roboto Regular"/>
              </a:rPr>
              <a:t>LOREM</a:t>
            </a:r>
            <a:endParaRPr lang="id-ID" sz="1600" b="1" dirty="0">
              <a:latin typeface="Roboto Regular"/>
              <a:cs typeface="Roboto Regular"/>
            </a:endParaRPr>
          </a:p>
        </p:txBody>
      </p:sp>
      <p:cxnSp>
        <p:nvCxnSpPr>
          <p:cNvPr id="25" name="Straight Connector 33"/>
          <p:cNvCxnSpPr/>
          <p:nvPr/>
        </p:nvCxnSpPr>
        <p:spPr>
          <a:xfrm>
            <a:off x="7227666" y="4195921"/>
            <a:ext cx="189975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TextBox 34"/>
          <p:cNvSpPr txBox="1"/>
          <p:nvPr/>
        </p:nvSpPr>
        <p:spPr>
          <a:xfrm>
            <a:off x="7103837" y="4271798"/>
            <a:ext cx="2147433" cy="534839"/>
          </a:xfrm>
          <a:prstGeom prst="rect">
            <a:avLst/>
          </a:prstGeom>
          <a:noFill/>
        </p:spPr>
        <p:txBody>
          <a:bodyPr wrap="square" rtlCol="0">
            <a:noAutofit/>
          </a:bodyPr>
          <a:lstStyle/>
          <a:p>
            <a:pPr algn="ctr"/>
            <a:r>
              <a:rPr lang="en-US" sz="1100">
                <a:latin typeface="Roboto Light"/>
                <a:ea typeface="Open Sans" panose="020B0606030504020204" pitchFamily="34" charset="0"/>
                <a:cs typeface="Roboto Light"/>
              </a:rPr>
              <a:t>Lorem ipsum dolor sit amet, consectetuer adipiscing elit. Maecenas porttitor congue massa. </a:t>
            </a:r>
          </a:p>
        </p:txBody>
      </p:sp>
      <p:sp>
        <p:nvSpPr>
          <p:cNvPr id="27" name="TextBox 36"/>
          <p:cNvSpPr txBox="1"/>
          <p:nvPr/>
        </p:nvSpPr>
        <p:spPr>
          <a:xfrm>
            <a:off x="4838598" y="2399016"/>
            <a:ext cx="357790" cy="461665"/>
          </a:xfrm>
          <a:prstGeom prst="rect">
            <a:avLst/>
          </a:prstGeom>
          <a:noFill/>
        </p:spPr>
        <p:txBody>
          <a:bodyPr wrap="none" rtlCol="0">
            <a:spAutoFit/>
          </a:bodyPr>
          <a:lstStyle/>
          <a:p>
            <a:pPr algn="ctr"/>
            <a:r>
              <a:rPr lang="id-ID" sz="2400" b="1" dirty="0">
                <a:solidFill>
                  <a:schemeClr val="bg1"/>
                </a:solidFill>
                <a:latin typeface="Roboto Regular"/>
                <a:cs typeface="Roboto Regular"/>
              </a:rPr>
              <a:t>2</a:t>
            </a:r>
          </a:p>
        </p:txBody>
      </p:sp>
      <p:sp>
        <p:nvSpPr>
          <p:cNvPr id="28" name="TextBox 37"/>
          <p:cNvSpPr txBox="1"/>
          <p:nvPr/>
        </p:nvSpPr>
        <p:spPr>
          <a:xfrm>
            <a:off x="6953788" y="2399016"/>
            <a:ext cx="357790" cy="461665"/>
          </a:xfrm>
          <a:prstGeom prst="rect">
            <a:avLst/>
          </a:prstGeom>
          <a:noFill/>
        </p:spPr>
        <p:txBody>
          <a:bodyPr wrap="none" rtlCol="0">
            <a:spAutoFit/>
          </a:bodyPr>
          <a:lstStyle/>
          <a:p>
            <a:pPr algn="ctr"/>
            <a:r>
              <a:rPr lang="id-ID" sz="2400" b="1" dirty="0">
                <a:solidFill>
                  <a:schemeClr val="bg1"/>
                </a:solidFill>
                <a:latin typeface="Roboto Regular"/>
                <a:cs typeface="Roboto Regular"/>
              </a:rPr>
              <a:t>3</a:t>
            </a:r>
          </a:p>
        </p:txBody>
      </p:sp>
      <p:sp>
        <p:nvSpPr>
          <p:cNvPr id="29" name="TextBox 38"/>
          <p:cNvSpPr txBox="1"/>
          <p:nvPr/>
        </p:nvSpPr>
        <p:spPr>
          <a:xfrm>
            <a:off x="9077435" y="2399016"/>
            <a:ext cx="357790" cy="461665"/>
          </a:xfrm>
          <a:prstGeom prst="rect">
            <a:avLst/>
          </a:prstGeom>
          <a:noFill/>
        </p:spPr>
        <p:txBody>
          <a:bodyPr wrap="none" rtlCol="0">
            <a:spAutoFit/>
          </a:bodyPr>
          <a:lstStyle/>
          <a:p>
            <a:pPr algn="ctr"/>
            <a:r>
              <a:rPr lang="id-ID" sz="2400" b="1" dirty="0">
                <a:solidFill>
                  <a:schemeClr val="bg1"/>
                </a:solidFill>
                <a:latin typeface="Roboto Regular"/>
                <a:cs typeface="Roboto Regular"/>
              </a:rPr>
              <a:t>4</a:t>
            </a:r>
          </a:p>
        </p:txBody>
      </p:sp>
      <p:sp>
        <p:nvSpPr>
          <p:cNvPr id="30" name="TextBox 39"/>
          <p:cNvSpPr txBox="1"/>
          <p:nvPr/>
        </p:nvSpPr>
        <p:spPr>
          <a:xfrm>
            <a:off x="2772819" y="2399016"/>
            <a:ext cx="357790" cy="461665"/>
          </a:xfrm>
          <a:prstGeom prst="rect">
            <a:avLst/>
          </a:prstGeom>
          <a:noFill/>
        </p:spPr>
        <p:txBody>
          <a:bodyPr wrap="none" rtlCol="0">
            <a:spAutoFit/>
          </a:bodyPr>
          <a:lstStyle/>
          <a:p>
            <a:pPr algn="ctr"/>
            <a:r>
              <a:rPr lang="id-ID" sz="2400" b="1" dirty="0">
                <a:solidFill>
                  <a:schemeClr val="bg1"/>
                </a:solidFill>
                <a:latin typeface="Roboto Regular"/>
                <a:cs typeface="Roboto Regular"/>
              </a:rPr>
              <a:t>1</a:t>
            </a:r>
          </a:p>
        </p:txBody>
      </p:sp>
      <p:sp>
        <p:nvSpPr>
          <p:cNvPr id="31" name="Freeform 9"/>
          <p:cNvSpPr>
            <a:spLocks noChangeArrowheads="1"/>
          </p:cNvSpPr>
          <p:nvPr/>
        </p:nvSpPr>
        <p:spPr bwMode="auto">
          <a:xfrm>
            <a:off x="5756866" y="2312926"/>
            <a:ext cx="604200" cy="604357"/>
          </a:xfrm>
          <a:custGeom>
            <a:avLst/>
            <a:gdLst>
              <a:gd name="T0" fmla="*/ 212 w 426"/>
              <a:gd name="T1" fmla="*/ 0 h 426"/>
              <a:gd name="T2" fmla="*/ 212 w 426"/>
              <a:gd name="T3" fmla="*/ 0 h 426"/>
              <a:gd name="T4" fmla="*/ 0 w 426"/>
              <a:gd name="T5" fmla="*/ 213 h 426"/>
              <a:gd name="T6" fmla="*/ 212 w 426"/>
              <a:gd name="T7" fmla="*/ 425 h 426"/>
              <a:gd name="T8" fmla="*/ 425 w 426"/>
              <a:gd name="T9" fmla="*/ 213 h 426"/>
              <a:gd name="T10" fmla="*/ 212 w 426"/>
              <a:gd name="T11" fmla="*/ 0 h 426"/>
              <a:gd name="T12" fmla="*/ 229 w 426"/>
              <a:gd name="T13" fmla="*/ 390 h 426"/>
              <a:gd name="T14" fmla="*/ 229 w 426"/>
              <a:gd name="T15" fmla="*/ 390 h 426"/>
              <a:gd name="T16" fmla="*/ 229 w 426"/>
              <a:gd name="T17" fmla="*/ 292 h 426"/>
              <a:gd name="T18" fmla="*/ 194 w 426"/>
              <a:gd name="T19" fmla="*/ 292 h 426"/>
              <a:gd name="T20" fmla="*/ 194 w 426"/>
              <a:gd name="T21" fmla="*/ 390 h 426"/>
              <a:gd name="T22" fmla="*/ 35 w 426"/>
              <a:gd name="T23" fmla="*/ 230 h 426"/>
              <a:gd name="T24" fmla="*/ 132 w 426"/>
              <a:gd name="T25" fmla="*/ 230 h 426"/>
              <a:gd name="T26" fmla="*/ 132 w 426"/>
              <a:gd name="T27" fmla="*/ 195 h 426"/>
              <a:gd name="T28" fmla="*/ 35 w 426"/>
              <a:gd name="T29" fmla="*/ 195 h 426"/>
              <a:gd name="T30" fmla="*/ 194 w 426"/>
              <a:gd name="T31" fmla="*/ 44 h 426"/>
              <a:gd name="T32" fmla="*/ 194 w 426"/>
              <a:gd name="T33" fmla="*/ 142 h 426"/>
              <a:gd name="T34" fmla="*/ 229 w 426"/>
              <a:gd name="T35" fmla="*/ 142 h 426"/>
              <a:gd name="T36" fmla="*/ 229 w 426"/>
              <a:gd name="T37" fmla="*/ 44 h 426"/>
              <a:gd name="T38" fmla="*/ 380 w 426"/>
              <a:gd name="T39" fmla="*/ 195 h 426"/>
              <a:gd name="T40" fmla="*/ 292 w 426"/>
              <a:gd name="T41" fmla="*/ 195 h 426"/>
              <a:gd name="T42" fmla="*/ 292 w 426"/>
              <a:gd name="T43" fmla="*/ 230 h 426"/>
              <a:gd name="T44" fmla="*/ 380 w 426"/>
              <a:gd name="T45" fmla="*/ 230 h 426"/>
              <a:gd name="T46" fmla="*/ 229 w 426"/>
              <a:gd name="T47" fmla="*/ 390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26" h="426">
                <a:moveTo>
                  <a:pt x="212" y="0"/>
                </a:moveTo>
                <a:lnTo>
                  <a:pt x="212" y="0"/>
                </a:lnTo>
                <a:cubicBezTo>
                  <a:pt x="97" y="0"/>
                  <a:pt x="0" y="97"/>
                  <a:pt x="0" y="213"/>
                </a:cubicBezTo>
                <a:cubicBezTo>
                  <a:pt x="0" y="336"/>
                  <a:pt x="97" y="425"/>
                  <a:pt x="212" y="425"/>
                </a:cubicBezTo>
                <a:cubicBezTo>
                  <a:pt x="327" y="425"/>
                  <a:pt x="425" y="336"/>
                  <a:pt x="425" y="213"/>
                </a:cubicBezTo>
                <a:cubicBezTo>
                  <a:pt x="425" y="97"/>
                  <a:pt x="327" y="0"/>
                  <a:pt x="212" y="0"/>
                </a:cubicBezTo>
                <a:close/>
                <a:moveTo>
                  <a:pt x="229" y="390"/>
                </a:moveTo>
                <a:lnTo>
                  <a:pt x="229" y="390"/>
                </a:lnTo>
                <a:cubicBezTo>
                  <a:pt x="229" y="292"/>
                  <a:pt x="229" y="292"/>
                  <a:pt x="229" y="292"/>
                </a:cubicBezTo>
                <a:cubicBezTo>
                  <a:pt x="194" y="292"/>
                  <a:pt x="194" y="292"/>
                  <a:pt x="194" y="292"/>
                </a:cubicBezTo>
                <a:cubicBezTo>
                  <a:pt x="194" y="390"/>
                  <a:pt x="194" y="390"/>
                  <a:pt x="194" y="390"/>
                </a:cubicBezTo>
                <a:cubicBezTo>
                  <a:pt x="114" y="380"/>
                  <a:pt x="44" y="310"/>
                  <a:pt x="35" y="230"/>
                </a:cubicBezTo>
                <a:cubicBezTo>
                  <a:pt x="132" y="230"/>
                  <a:pt x="132" y="230"/>
                  <a:pt x="132" y="230"/>
                </a:cubicBezTo>
                <a:cubicBezTo>
                  <a:pt x="132" y="195"/>
                  <a:pt x="132" y="195"/>
                  <a:pt x="132" y="195"/>
                </a:cubicBezTo>
                <a:cubicBezTo>
                  <a:pt x="35" y="195"/>
                  <a:pt x="35" y="195"/>
                  <a:pt x="35" y="195"/>
                </a:cubicBezTo>
                <a:cubicBezTo>
                  <a:pt x="44" y="115"/>
                  <a:pt x="114" y="53"/>
                  <a:pt x="194" y="44"/>
                </a:cubicBezTo>
                <a:cubicBezTo>
                  <a:pt x="194" y="142"/>
                  <a:pt x="194" y="142"/>
                  <a:pt x="194" y="142"/>
                </a:cubicBezTo>
                <a:cubicBezTo>
                  <a:pt x="229" y="142"/>
                  <a:pt x="229" y="142"/>
                  <a:pt x="229" y="142"/>
                </a:cubicBezTo>
                <a:cubicBezTo>
                  <a:pt x="229" y="44"/>
                  <a:pt x="229" y="44"/>
                  <a:pt x="229" y="44"/>
                </a:cubicBezTo>
                <a:cubicBezTo>
                  <a:pt x="310" y="53"/>
                  <a:pt x="380" y="115"/>
                  <a:pt x="380" y="195"/>
                </a:cubicBezTo>
                <a:cubicBezTo>
                  <a:pt x="292" y="195"/>
                  <a:pt x="292" y="195"/>
                  <a:pt x="292" y="195"/>
                </a:cubicBezTo>
                <a:cubicBezTo>
                  <a:pt x="292" y="230"/>
                  <a:pt x="292" y="230"/>
                  <a:pt x="292" y="230"/>
                </a:cubicBezTo>
                <a:cubicBezTo>
                  <a:pt x="380" y="230"/>
                  <a:pt x="380" y="230"/>
                  <a:pt x="380" y="230"/>
                </a:cubicBezTo>
                <a:cubicBezTo>
                  <a:pt x="380" y="310"/>
                  <a:pt x="310" y="380"/>
                  <a:pt x="229" y="390"/>
                </a:cubicBezTo>
                <a:close/>
              </a:path>
            </a:pathLst>
          </a:custGeom>
          <a:solidFill>
            <a:schemeClr val="bg1"/>
          </a:solidFill>
          <a:ln>
            <a:noFill/>
          </a:ln>
          <a:effectLst/>
        </p:spPr>
        <p:txBody>
          <a:bodyPr wrap="none" lIns="91424" tIns="45712" rIns="91424" bIns="45712" anchor="ctr"/>
          <a:lstStyle/>
          <a:p>
            <a:pPr>
              <a:defRPr/>
            </a:pPr>
            <a:endParaRPr lang="en-US" sz="1050" dirty="0">
              <a:latin typeface="+mn-lt"/>
              <a:ea typeface="+mn-ea"/>
              <a:cs typeface="+mn-cs"/>
            </a:endParaRPr>
          </a:p>
        </p:txBody>
      </p:sp>
      <p:sp>
        <p:nvSpPr>
          <p:cNvPr id="32" name="Freeform 22"/>
          <p:cNvSpPr>
            <a:spLocks noChangeArrowheads="1"/>
          </p:cNvSpPr>
          <p:nvPr/>
        </p:nvSpPr>
        <p:spPr bwMode="auto">
          <a:xfrm>
            <a:off x="9995099" y="2266222"/>
            <a:ext cx="654137" cy="654304"/>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lIns="91424" tIns="45712" rIns="91424" bIns="45712" anchor="ctr"/>
          <a:lstStyle/>
          <a:p>
            <a:pPr>
              <a:defRPr/>
            </a:pPr>
            <a:endParaRPr lang="en-US" sz="1050" dirty="0">
              <a:latin typeface="+mn-lt"/>
              <a:ea typeface="+mn-ea"/>
              <a:cs typeface="+mn-cs"/>
            </a:endParaRPr>
          </a:p>
        </p:txBody>
      </p:sp>
      <p:sp>
        <p:nvSpPr>
          <p:cNvPr id="33" name="Freeform 70"/>
          <p:cNvSpPr>
            <a:spLocks noChangeArrowheads="1"/>
          </p:cNvSpPr>
          <p:nvPr/>
        </p:nvSpPr>
        <p:spPr bwMode="auto">
          <a:xfrm>
            <a:off x="7854505" y="2276889"/>
            <a:ext cx="704067" cy="629332"/>
          </a:xfrm>
          <a:custGeom>
            <a:avLst/>
            <a:gdLst>
              <a:gd name="T0" fmla="*/ 142 w 497"/>
              <a:gd name="T1" fmla="*/ 275 h 445"/>
              <a:gd name="T2" fmla="*/ 142 w 497"/>
              <a:gd name="T3" fmla="*/ 275 h 445"/>
              <a:gd name="T4" fmla="*/ 142 w 497"/>
              <a:gd name="T5" fmla="*/ 125 h 445"/>
              <a:gd name="T6" fmla="*/ 53 w 497"/>
              <a:gd name="T7" fmla="*/ 125 h 445"/>
              <a:gd name="T8" fmla="*/ 0 w 497"/>
              <a:gd name="T9" fmla="*/ 178 h 445"/>
              <a:gd name="T10" fmla="*/ 0 w 497"/>
              <a:gd name="T11" fmla="*/ 319 h 445"/>
              <a:gd name="T12" fmla="*/ 53 w 497"/>
              <a:gd name="T13" fmla="*/ 373 h 445"/>
              <a:gd name="T14" fmla="*/ 71 w 497"/>
              <a:gd name="T15" fmla="*/ 373 h 445"/>
              <a:gd name="T16" fmla="*/ 71 w 497"/>
              <a:gd name="T17" fmla="*/ 444 h 445"/>
              <a:gd name="T18" fmla="*/ 151 w 497"/>
              <a:gd name="T19" fmla="*/ 373 h 445"/>
              <a:gd name="T20" fmla="*/ 274 w 497"/>
              <a:gd name="T21" fmla="*/ 373 h 445"/>
              <a:gd name="T22" fmla="*/ 319 w 497"/>
              <a:gd name="T23" fmla="*/ 319 h 445"/>
              <a:gd name="T24" fmla="*/ 319 w 497"/>
              <a:gd name="T25" fmla="*/ 275 h 445"/>
              <a:gd name="T26" fmla="*/ 319 w 497"/>
              <a:gd name="T27" fmla="*/ 275 h 445"/>
              <a:gd name="T28" fmla="*/ 142 w 497"/>
              <a:gd name="T29" fmla="*/ 275 h 445"/>
              <a:gd name="T30" fmla="*/ 443 w 497"/>
              <a:gd name="T31" fmla="*/ 0 h 445"/>
              <a:gd name="T32" fmla="*/ 443 w 497"/>
              <a:gd name="T33" fmla="*/ 0 h 445"/>
              <a:gd name="T34" fmla="*/ 221 w 497"/>
              <a:gd name="T35" fmla="*/ 0 h 445"/>
              <a:gd name="T36" fmla="*/ 177 w 497"/>
              <a:gd name="T37" fmla="*/ 54 h 445"/>
              <a:gd name="T38" fmla="*/ 177 w 497"/>
              <a:gd name="T39" fmla="*/ 248 h 445"/>
              <a:gd name="T40" fmla="*/ 346 w 497"/>
              <a:gd name="T41" fmla="*/ 248 h 445"/>
              <a:gd name="T42" fmla="*/ 425 w 497"/>
              <a:gd name="T43" fmla="*/ 319 h 445"/>
              <a:gd name="T44" fmla="*/ 425 w 497"/>
              <a:gd name="T45" fmla="*/ 248 h 445"/>
              <a:gd name="T46" fmla="*/ 443 w 497"/>
              <a:gd name="T47" fmla="*/ 248 h 445"/>
              <a:gd name="T48" fmla="*/ 496 w 497"/>
              <a:gd name="T49" fmla="*/ 195 h 445"/>
              <a:gd name="T50" fmla="*/ 496 w 497"/>
              <a:gd name="T51" fmla="*/ 54 h 445"/>
              <a:gd name="T52" fmla="*/ 443 w 497"/>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7" h="445">
                <a:moveTo>
                  <a:pt x="142" y="275"/>
                </a:moveTo>
                <a:lnTo>
                  <a:pt x="142" y="275"/>
                </a:lnTo>
                <a:cubicBezTo>
                  <a:pt x="142" y="125"/>
                  <a:pt x="142" y="125"/>
                  <a:pt x="142" y="125"/>
                </a:cubicBezTo>
                <a:cubicBezTo>
                  <a:pt x="53" y="125"/>
                  <a:pt x="53" y="125"/>
                  <a:pt x="53" y="125"/>
                </a:cubicBezTo>
                <a:cubicBezTo>
                  <a:pt x="18" y="125"/>
                  <a:pt x="0" y="151"/>
                  <a:pt x="0" y="178"/>
                </a:cubicBezTo>
                <a:cubicBezTo>
                  <a:pt x="0" y="319"/>
                  <a:pt x="0" y="319"/>
                  <a:pt x="0" y="319"/>
                </a:cubicBezTo>
                <a:cubicBezTo>
                  <a:pt x="0" y="354"/>
                  <a:pt x="18" y="373"/>
                  <a:pt x="53" y="373"/>
                </a:cubicBezTo>
                <a:cubicBezTo>
                  <a:pt x="71" y="373"/>
                  <a:pt x="71" y="373"/>
                  <a:pt x="71" y="373"/>
                </a:cubicBezTo>
                <a:cubicBezTo>
                  <a:pt x="71" y="444"/>
                  <a:pt x="71" y="444"/>
                  <a:pt x="71" y="444"/>
                </a:cubicBezTo>
                <a:cubicBezTo>
                  <a:pt x="151" y="373"/>
                  <a:pt x="151" y="373"/>
                  <a:pt x="151" y="373"/>
                </a:cubicBezTo>
                <a:cubicBezTo>
                  <a:pt x="274" y="373"/>
                  <a:pt x="274" y="373"/>
                  <a:pt x="274" y="373"/>
                </a:cubicBezTo>
                <a:cubicBezTo>
                  <a:pt x="302" y="373"/>
                  <a:pt x="319" y="354"/>
                  <a:pt x="319" y="319"/>
                </a:cubicBezTo>
                <a:cubicBezTo>
                  <a:pt x="319" y="275"/>
                  <a:pt x="319" y="275"/>
                  <a:pt x="319" y="275"/>
                </a:cubicBezTo>
                <a:lnTo>
                  <a:pt x="319" y="275"/>
                </a:lnTo>
                <a:lnTo>
                  <a:pt x="142" y="275"/>
                </a:lnTo>
                <a:close/>
                <a:moveTo>
                  <a:pt x="443" y="0"/>
                </a:moveTo>
                <a:lnTo>
                  <a:pt x="443" y="0"/>
                </a:lnTo>
                <a:cubicBezTo>
                  <a:pt x="221" y="0"/>
                  <a:pt x="221" y="0"/>
                  <a:pt x="221" y="0"/>
                </a:cubicBezTo>
                <a:cubicBezTo>
                  <a:pt x="195" y="0"/>
                  <a:pt x="177" y="27"/>
                  <a:pt x="177" y="54"/>
                </a:cubicBezTo>
                <a:cubicBezTo>
                  <a:pt x="177" y="248"/>
                  <a:pt x="177" y="248"/>
                  <a:pt x="177" y="248"/>
                </a:cubicBezTo>
                <a:cubicBezTo>
                  <a:pt x="346" y="248"/>
                  <a:pt x="346" y="248"/>
                  <a:pt x="346" y="248"/>
                </a:cubicBezTo>
                <a:cubicBezTo>
                  <a:pt x="425" y="319"/>
                  <a:pt x="425" y="319"/>
                  <a:pt x="425" y="319"/>
                </a:cubicBezTo>
                <a:cubicBezTo>
                  <a:pt x="425" y="248"/>
                  <a:pt x="425" y="248"/>
                  <a:pt x="425" y="248"/>
                </a:cubicBezTo>
                <a:cubicBezTo>
                  <a:pt x="443" y="248"/>
                  <a:pt x="443" y="248"/>
                  <a:pt x="443" y="248"/>
                </a:cubicBezTo>
                <a:cubicBezTo>
                  <a:pt x="470" y="248"/>
                  <a:pt x="496" y="231"/>
                  <a:pt x="496" y="195"/>
                </a:cubicBezTo>
                <a:cubicBezTo>
                  <a:pt x="496" y="54"/>
                  <a:pt x="496" y="54"/>
                  <a:pt x="496" y="54"/>
                </a:cubicBezTo>
                <a:cubicBezTo>
                  <a:pt x="496" y="27"/>
                  <a:pt x="470" y="0"/>
                  <a:pt x="443" y="0"/>
                </a:cubicBezTo>
                <a:close/>
              </a:path>
            </a:pathLst>
          </a:custGeom>
          <a:solidFill>
            <a:schemeClr val="bg1"/>
          </a:solidFill>
          <a:ln>
            <a:noFill/>
          </a:ln>
          <a:effectLst/>
        </p:spPr>
        <p:txBody>
          <a:bodyPr wrap="none" lIns="91424" tIns="45712" rIns="91424" bIns="45712" anchor="ctr"/>
          <a:lstStyle/>
          <a:p>
            <a:pPr>
              <a:defRPr/>
            </a:pPr>
            <a:endParaRPr lang="en-US" sz="1050" dirty="0">
              <a:latin typeface="+mn-lt"/>
              <a:ea typeface="+mn-ea"/>
              <a:cs typeface="+mn-cs"/>
            </a:endParaRPr>
          </a:p>
        </p:txBody>
      </p:sp>
      <p:sp>
        <p:nvSpPr>
          <p:cNvPr id="34" name="Freeform 102"/>
          <p:cNvSpPr>
            <a:spLocks noChangeArrowheads="1"/>
          </p:cNvSpPr>
          <p:nvPr/>
        </p:nvSpPr>
        <p:spPr bwMode="auto">
          <a:xfrm>
            <a:off x="3640201" y="2287951"/>
            <a:ext cx="699075" cy="629332"/>
          </a:xfrm>
          <a:custGeom>
            <a:avLst/>
            <a:gdLst>
              <a:gd name="T0" fmla="*/ 80 w 498"/>
              <a:gd name="T1" fmla="*/ 151 h 445"/>
              <a:gd name="T2" fmla="*/ 80 w 498"/>
              <a:gd name="T3" fmla="*/ 151 h 445"/>
              <a:gd name="T4" fmla="*/ 142 w 498"/>
              <a:gd name="T5" fmla="*/ 169 h 445"/>
              <a:gd name="T6" fmla="*/ 151 w 498"/>
              <a:gd name="T7" fmla="*/ 169 h 445"/>
              <a:gd name="T8" fmla="*/ 195 w 498"/>
              <a:gd name="T9" fmla="*/ 134 h 445"/>
              <a:gd name="T10" fmla="*/ 195 w 498"/>
              <a:gd name="T11" fmla="*/ 125 h 445"/>
              <a:gd name="T12" fmla="*/ 178 w 498"/>
              <a:gd name="T13" fmla="*/ 107 h 445"/>
              <a:gd name="T14" fmla="*/ 275 w 498"/>
              <a:gd name="T15" fmla="*/ 10 h 445"/>
              <a:gd name="T16" fmla="*/ 195 w 498"/>
              <a:gd name="T17" fmla="*/ 0 h 445"/>
              <a:gd name="T18" fmla="*/ 107 w 498"/>
              <a:gd name="T19" fmla="*/ 54 h 445"/>
              <a:gd name="T20" fmla="*/ 72 w 498"/>
              <a:gd name="T21" fmla="*/ 81 h 445"/>
              <a:gd name="T22" fmla="*/ 53 w 498"/>
              <a:gd name="T23" fmla="*/ 116 h 445"/>
              <a:gd name="T24" fmla="*/ 18 w 498"/>
              <a:gd name="T25" fmla="*/ 125 h 445"/>
              <a:gd name="T26" fmla="*/ 0 w 498"/>
              <a:gd name="T27" fmla="*/ 143 h 445"/>
              <a:gd name="T28" fmla="*/ 0 w 498"/>
              <a:gd name="T29" fmla="*/ 151 h 445"/>
              <a:gd name="T30" fmla="*/ 36 w 498"/>
              <a:gd name="T31" fmla="*/ 187 h 445"/>
              <a:gd name="T32" fmla="*/ 53 w 498"/>
              <a:gd name="T33" fmla="*/ 196 h 445"/>
              <a:gd name="T34" fmla="*/ 72 w 498"/>
              <a:gd name="T35" fmla="*/ 178 h 445"/>
              <a:gd name="T36" fmla="*/ 80 w 498"/>
              <a:gd name="T37" fmla="*/ 151 h 445"/>
              <a:gd name="T38" fmla="*/ 222 w 498"/>
              <a:gd name="T39" fmla="*/ 160 h 445"/>
              <a:gd name="T40" fmla="*/ 222 w 498"/>
              <a:gd name="T41" fmla="*/ 160 h 445"/>
              <a:gd name="T42" fmla="*/ 213 w 498"/>
              <a:gd name="T43" fmla="*/ 160 h 445"/>
              <a:gd name="T44" fmla="*/ 178 w 498"/>
              <a:gd name="T45" fmla="*/ 187 h 445"/>
              <a:gd name="T46" fmla="*/ 169 w 498"/>
              <a:gd name="T47" fmla="*/ 204 h 445"/>
              <a:gd name="T48" fmla="*/ 381 w 498"/>
              <a:gd name="T49" fmla="*/ 435 h 445"/>
              <a:gd name="T50" fmla="*/ 399 w 498"/>
              <a:gd name="T51" fmla="*/ 435 h 445"/>
              <a:gd name="T52" fmla="*/ 426 w 498"/>
              <a:gd name="T53" fmla="*/ 417 h 445"/>
              <a:gd name="T54" fmla="*/ 426 w 498"/>
              <a:gd name="T55" fmla="*/ 400 h 445"/>
              <a:gd name="T56" fmla="*/ 222 w 498"/>
              <a:gd name="T57" fmla="*/ 160 h 445"/>
              <a:gd name="T58" fmla="*/ 497 w 498"/>
              <a:gd name="T59" fmla="*/ 63 h 445"/>
              <a:gd name="T60" fmla="*/ 497 w 498"/>
              <a:gd name="T61" fmla="*/ 63 h 445"/>
              <a:gd name="T62" fmla="*/ 479 w 498"/>
              <a:gd name="T63" fmla="*/ 54 h 445"/>
              <a:gd name="T64" fmla="*/ 461 w 498"/>
              <a:gd name="T65" fmla="*/ 89 h 445"/>
              <a:gd name="T66" fmla="*/ 408 w 498"/>
              <a:gd name="T67" fmla="*/ 107 h 445"/>
              <a:gd name="T68" fmla="*/ 399 w 498"/>
              <a:gd name="T69" fmla="*/ 63 h 445"/>
              <a:gd name="T70" fmla="*/ 417 w 498"/>
              <a:gd name="T71" fmla="*/ 19 h 445"/>
              <a:gd name="T72" fmla="*/ 408 w 498"/>
              <a:gd name="T73" fmla="*/ 10 h 445"/>
              <a:gd name="T74" fmla="*/ 337 w 498"/>
              <a:gd name="T75" fmla="*/ 72 h 445"/>
              <a:gd name="T76" fmla="*/ 319 w 498"/>
              <a:gd name="T77" fmla="*/ 151 h 445"/>
              <a:gd name="T78" fmla="*/ 284 w 498"/>
              <a:gd name="T79" fmla="*/ 187 h 445"/>
              <a:gd name="T80" fmla="*/ 319 w 498"/>
              <a:gd name="T81" fmla="*/ 231 h 445"/>
              <a:gd name="T82" fmla="*/ 364 w 498"/>
              <a:gd name="T83" fmla="*/ 187 h 445"/>
              <a:gd name="T84" fmla="*/ 408 w 498"/>
              <a:gd name="T85" fmla="*/ 178 h 445"/>
              <a:gd name="T86" fmla="*/ 488 w 498"/>
              <a:gd name="T87" fmla="*/ 143 h 445"/>
              <a:gd name="T88" fmla="*/ 497 w 498"/>
              <a:gd name="T89" fmla="*/ 63 h 445"/>
              <a:gd name="T90" fmla="*/ 72 w 498"/>
              <a:gd name="T91" fmla="*/ 400 h 445"/>
              <a:gd name="T92" fmla="*/ 72 w 498"/>
              <a:gd name="T93" fmla="*/ 400 h 445"/>
              <a:gd name="T94" fmla="*/ 72 w 498"/>
              <a:gd name="T95" fmla="*/ 417 h 445"/>
              <a:gd name="T96" fmla="*/ 89 w 498"/>
              <a:gd name="T97" fmla="*/ 444 h 445"/>
              <a:gd name="T98" fmla="*/ 107 w 498"/>
              <a:gd name="T99" fmla="*/ 435 h 445"/>
              <a:gd name="T100" fmla="*/ 231 w 498"/>
              <a:gd name="T101" fmla="*/ 320 h 445"/>
              <a:gd name="T102" fmla="*/ 195 w 498"/>
              <a:gd name="T103" fmla="*/ 275 h 445"/>
              <a:gd name="T104" fmla="*/ 72 w 498"/>
              <a:gd name="T105" fmla="*/ 40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98" h="445">
                <a:moveTo>
                  <a:pt x="80" y="151"/>
                </a:moveTo>
                <a:lnTo>
                  <a:pt x="80" y="151"/>
                </a:lnTo>
                <a:cubicBezTo>
                  <a:pt x="97" y="134"/>
                  <a:pt x="116" y="143"/>
                  <a:pt x="142" y="169"/>
                </a:cubicBezTo>
                <a:cubicBezTo>
                  <a:pt x="151" y="178"/>
                  <a:pt x="151" y="169"/>
                  <a:pt x="151" y="169"/>
                </a:cubicBezTo>
                <a:cubicBezTo>
                  <a:pt x="160" y="169"/>
                  <a:pt x="186" y="134"/>
                  <a:pt x="195" y="134"/>
                </a:cubicBezTo>
                <a:cubicBezTo>
                  <a:pt x="195" y="134"/>
                  <a:pt x="195" y="134"/>
                  <a:pt x="195" y="125"/>
                </a:cubicBezTo>
                <a:cubicBezTo>
                  <a:pt x="186" y="125"/>
                  <a:pt x="178" y="116"/>
                  <a:pt x="178" y="107"/>
                </a:cubicBezTo>
                <a:cubicBezTo>
                  <a:pt x="133" y="45"/>
                  <a:pt x="301" y="10"/>
                  <a:pt x="275" y="10"/>
                </a:cubicBezTo>
                <a:cubicBezTo>
                  <a:pt x="257" y="0"/>
                  <a:pt x="204" y="0"/>
                  <a:pt x="195" y="0"/>
                </a:cubicBezTo>
                <a:cubicBezTo>
                  <a:pt x="169" y="10"/>
                  <a:pt x="125" y="36"/>
                  <a:pt x="107" y="54"/>
                </a:cubicBezTo>
                <a:cubicBezTo>
                  <a:pt x="80" y="72"/>
                  <a:pt x="72" y="81"/>
                  <a:pt x="72" y="81"/>
                </a:cubicBezTo>
                <a:cubicBezTo>
                  <a:pt x="62" y="89"/>
                  <a:pt x="72" y="107"/>
                  <a:pt x="53" y="116"/>
                </a:cubicBezTo>
                <a:cubicBezTo>
                  <a:pt x="36" y="125"/>
                  <a:pt x="27" y="116"/>
                  <a:pt x="18" y="125"/>
                </a:cubicBezTo>
                <a:cubicBezTo>
                  <a:pt x="18" y="134"/>
                  <a:pt x="9" y="134"/>
                  <a:pt x="0" y="143"/>
                </a:cubicBezTo>
                <a:lnTo>
                  <a:pt x="0" y="151"/>
                </a:lnTo>
                <a:lnTo>
                  <a:pt x="36" y="187"/>
                </a:lnTo>
                <a:cubicBezTo>
                  <a:pt x="36" y="196"/>
                  <a:pt x="44" y="196"/>
                  <a:pt x="53" y="196"/>
                </a:cubicBezTo>
                <a:cubicBezTo>
                  <a:pt x="53" y="187"/>
                  <a:pt x="62" y="178"/>
                  <a:pt x="72" y="178"/>
                </a:cubicBezTo>
                <a:cubicBezTo>
                  <a:pt x="72" y="178"/>
                  <a:pt x="72" y="151"/>
                  <a:pt x="80" y="151"/>
                </a:cubicBezTo>
                <a:close/>
                <a:moveTo>
                  <a:pt x="222" y="160"/>
                </a:moveTo>
                <a:lnTo>
                  <a:pt x="222" y="160"/>
                </a:lnTo>
                <a:cubicBezTo>
                  <a:pt x="213" y="160"/>
                  <a:pt x="213" y="160"/>
                  <a:pt x="213" y="160"/>
                </a:cubicBezTo>
                <a:cubicBezTo>
                  <a:pt x="178" y="187"/>
                  <a:pt x="178" y="187"/>
                  <a:pt x="178" y="187"/>
                </a:cubicBezTo>
                <a:cubicBezTo>
                  <a:pt x="169" y="196"/>
                  <a:pt x="169" y="196"/>
                  <a:pt x="169" y="204"/>
                </a:cubicBezTo>
                <a:cubicBezTo>
                  <a:pt x="381" y="435"/>
                  <a:pt x="381" y="435"/>
                  <a:pt x="381" y="435"/>
                </a:cubicBezTo>
                <a:cubicBezTo>
                  <a:pt x="381" y="444"/>
                  <a:pt x="391" y="444"/>
                  <a:pt x="399" y="435"/>
                </a:cubicBezTo>
                <a:cubicBezTo>
                  <a:pt x="426" y="417"/>
                  <a:pt x="426" y="417"/>
                  <a:pt x="426" y="417"/>
                </a:cubicBezTo>
                <a:cubicBezTo>
                  <a:pt x="426" y="408"/>
                  <a:pt x="426" y="400"/>
                  <a:pt x="426" y="400"/>
                </a:cubicBezTo>
                <a:lnTo>
                  <a:pt x="222" y="160"/>
                </a:lnTo>
                <a:close/>
                <a:moveTo>
                  <a:pt x="497" y="63"/>
                </a:moveTo>
                <a:lnTo>
                  <a:pt x="497" y="63"/>
                </a:lnTo>
                <a:cubicBezTo>
                  <a:pt x="488" y="45"/>
                  <a:pt x="488" y="54"/>
                  <a:pt x="479" y="54"/>
                </a:cubicBezTo>
                <a:cubicBezTo>
                  <a:pt x="479" y="63"/>
                  <a:pt x="461" y="81"/>
                  <a:pt x="461" y="89"/>
                </a:cubicBezTo>
                <a:cubicBezTo>
                  <a:pt x="452" y="107"/>
                  <a:pt x="435" y="125"/>
                  <a:pt x="408" y="107"/>
                </a:cubicBezTo>
                <a:cubicBezTo>
                  <a:pt x="381" y="81"/>
                  <a:pt x="391" y="72"/>
                  <a:pt x="399" y="63"/>
                </a:cubicBezTo>
                <a:cubicBezTo>
                  <a:pt x="399" y="54"/>
                  <a:pt x="417" y="28"/>
                  <a:pt x="417" y="19"/>
                </a:cubicBezTo>
                <a:cubicBezTo>
                  <a:pt x="426" y="19"/>
                  <a:pt x="417" y="10"/>
                  <a:pt x="408" y="10"/>
                </a:cubicBezTo>
                <a:cubicBezTo>
                  <a:pt x="399" y="19"/>
                  <a:pt x="346" y="36"/>
                  <a:pt x="337" y="72"/>
                </a:cubicBezTo>
                <a:cubicBezTo>
                  <a:pt x="328" y="98"/>
                  <a:pt x="346" y="125"/>
                  <a:pt x="319" y="151"/>
                </a:cubicBezTo>
                <a:cubicBezTo>
                  <a:pt x="284" y="187"/>
                  <a:pt x="284" y="187"/>
                  <a:pt x="284" y="187"/>
                </a:cubicBezTo>
                <a:cubicBezTo>
                  <a:pt x="319" y="231"/>
                  <a:pt x="319" y="231"/>
                  <a:pt x="319" y="231"/>
                </a:cubicBezTo>
                <a:cubicBezTo>
                  <a:pt x="364" y="187"/>
                  <a:pt x="364" y="187"/>
                  <a:pt x="364" y="187"/>
                </a:cubicBezTo>
                <a:cubicBezTo>
                  <a:pt x="372" y="178"/>
                  <a:pt x="391" y="169"/>
                  <a:pt x="408" y="178"/>
                </a:cubicBezTo>
                <a:cubicBezTo>
                  <a:pt x="452" y="187"/>
                  <a:pt x="470" y="169"/>
                  <a:pt x="488" y="143"/>
                </a:cubicBezTo>
                <a:cubicBezTo>
                  <a:pt x="497" y="116"/>
                  <a:pt x="497" y="72"/>
                  <a:pt x="497" y="63"/>
                </a:cubicBezTo>
                <a:close/>
                <a:moveTo>
                  <a:pt x="72" y="400"/>
                </a:moveTo>
                <a:lnTo>
                  <a:pt x="72" y="400"/>
                </a:lnTo>
                <a:cubicBezTo>
                  <a:pt x="62" y="408"/>
                  <a:pt x="62" y="417"/>
                  <a:pt x="72" y="417"/>
                </a:cubicBezTo>
                <a:cubicBezTo>
                  <a:pt x="89" y="444"/>
                  <a:pt x="89" y="444"/>
                  <a:pt x="89" y="444"/>
                </a:cubicBezTo>
                <a:cubicBezTo>
                  <a:pt x="97" y="444"/>
                  <a:pt x="107" y="444"/>
                  <a:pt x="107" y="435"/>
                </a:cubicBezTo>
                <a:cubicBezTo>
                  <a:pt x="231" y="320"/>
                  <a:pt x="231" y="320"/>
                  <a:pt x="231" y="320"/>
                </a:cubicBezTo>
                <a:cubicBezTo>
                  <a:pt x="195" y="275"/>
                  <a:pt x="195" y="275"/>
                  <a:pt x="195" y="275"/>
                </a:cubicBezTo>
                <a:lnTo>
                  <a:pt x="72" y="400"/>
                </a:lnTo>
                <a:close/>
              </a:path>
            </a:pathLst>
          </a:custGeom>
          <a:solidFill>
            <a:schemeClr val="bg1"/>
          </a:solidFill>
          <a:ln>
            <a:noFill/>
          </a:ln>
          <a:effectLst/>
        </p:spPr>
        <p:txBody>
          <a:bodyPr wrap="none" lIns="91424" tIns="45712" rIns="91424" bIns="45712" anchor="ctr"/>
          <a:lstStyle/>
          <a:p>
            <a:pPr>
              <a:defRPr/>
            </a:pPr>
            <a:endParaRPr lang="en-US" sz="1050" dirty="0">
              <a:latin typeface="+mn-lt"/>
              <a:ea typeface="+mn-ea"/>
              <a:cs typeface="+mn-cs"/>
            </a:endParaRPr>
          </a:p>
        </p:txBody>
      </p:sp>
      <p:sp>
        <p:nvSpPr>
          <p:cNvPr id="35" name="Freeform 116"/>
          <p:cNvSpPr>
            <a:spLocks noChangeArrowheads="1"/>
          </p:cNvSpPr>
          <p:nvPr/>
        </p:nvSpPr>
        <p:spPr bwMode="auto">
          <a:xfrm>
            <a:off x="1572510" y="2287689"/>
            <a:ext cx="629168" cy="649310"/>
          </a:xfrm>
          <a:custGeom>
            <a:avLst/>
            <a:gdLst>
              <a:gd name="T0" fmla="*/ 400 w 445"/>
              <a:gd name="T1" fmla="*/ 159 h 462"/>
              <a:gd name="T2" fmla="*/ 400 w 445"/>
              <a:gd name="T3" fmla="*/ 159 h 462"/>
              <a:gd name="T4" fmla="*/ 266 w 445"/>
              <a:gd name="T5" fmla="*/ 8 h 462"/>
              <a:gd name="T6" fmla="*/ 36 w 445"/>
              <a:gd name="T7" fmla="*/ 248 h 462"/>
              <a:gd name="T8" fmla="*/ 9 w 445"/>
              <a:gd name="T9" fmla="*/ 319 h 462"/>
              <a:gd name="T10" fmla="*/ 81 w 445"/>
              <a:gd name="T11" fmla="*/ 355 h 462"/>
              <a:gd name="T12" fmla="*/ 98 w 445"/>
              <a:gd name="T13" fmla="*/ 346 h 462"/>
              <a:gd name="T14" fmla="*/ 134 w 445"/>
              <a:gd name="T15" fmla="*/ 372 h 462"/>
              <a:gd name="T16" fmla="*/ 160 w 445"/>
              <a:gd name="T17" fmla="*/ 434 h 462"/>
              <a:gd name="T18" fmla="*/ 187 w 445"/>
              <a:gd name="T19" fmla="*/ 452 h 462"/>
              <a:gd name="T20" fmla="*/ 240 w 445"/>
              <a:gd name="T21" fmla="*/ 434 h 462"/>
              <a:gd name="T22" fmla="*/ 249 w 445"/>
              <a:gd name="T23" fmla="*/ 416 h 462"/>
              <a:gd name="T24" fmla="*/ 231 w 445"/>
              <a:gd name="T25" fmla="*/ 390 h 462"/>
              <a:gd name="T26" fmla="*/ 204 w 445"/>
              <a:gd name="T27" fmla="*/ 337 h 462"/>
              <a:gd name="T28" fmla="*/ 231 w 445"/>
              <a:gd name="T29" fmla="*/ 310 h 462"/>
              <a:gd name="T30" fmla="*/ 417 w 445"/>
              <a:gd name="T31" fmla="*/ 355 h 462"/>
              <a:gd name="T32" fmla="*/ 400 w 445"/>
              <a:gd name="T33" fmla="*/ 159 h 462"/>
              <a:gd name="T34" fmla="*/ 390 w 445"/>
              <a:gd name="T35" fmla="*/ 310 h 462"/>
              <a:gd name="T36" fmla="*/ 390 w 445"/>
              <a:gd name="T37" fmla="*/ 310 h 462"/>
              <a:gd name="T38" fmla="*/ 302 w 445"/>
              <a:gd name="T39" fmla="*/ 204 h 462"/>
              <a:gd name="T40" fmla="*/ 284 w 445"/>
              <a:gd name="T41" fmla="*/ 62 h 462"/>
              <a:gd name="T42" fmla="*/ 364 w 445"/>
              <a:gd name="T43" fmla="*/ 177 h 462"/>
              <a:gd name="T44" fmla="*/ 390 w 445"/>
              <a:gd name="T45" fmla="*/ 31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5" h="462">
                <a:moveTo>
                  <a:pt x="400" y="159"/>
                </a:moveTo>
                <a:lnTo>
                  <a:pt x="400" y="159"/>
                </a:lnTo>
                <a:cubicBezTo>
                  <a:pt x="364" y="71"/>
                  <a:pt x="302" y="0"/>
                  <a:pt x="266" y="8"/>
                </a:cubicBezTo>
                <a:cubicBezTo>
                  <a:pt x="213" y="36"/>
                  <a:pt x="302" y="142"/>
                  <a:pt x="36" y="248"/>
                </a:cubicBezTo>
                <a:cubicBezTo>
                  <a:pt x="9" y="257"/>
                  <a:pt x="0" y="292"/>
                  <a:pt x="9" y="319"/>
                </a:cubicBezTo>
                <a:cubicBezTo>
                  <a:pt x="18" y="337"/>
                  <a:pt x="53" y="363"/>
                  <a:pt x="81" y="355"/>
                </a:cubicBezTo>
                <a:lnTo>
                  <a:pt x="98" y="346"/>
                </a:lnTo>
                <a:cubicBezTo>
                  <a:pt x="116" y="372"/>
                  <a:pt x="134" y="355"/>
                  <a:pt x="134" y="372"/>
                </a:cubicBezTo>
                <a:cubicBezTo>
                  <a:pt x="143" y="390"/>
                  <a:pt x="160" y="425"/>
                  <a:pt x="160" y="434"/>
                </a:cubicBezTo>
                <a:cubicBezTo>
                  <a:pt x="169" y="443"/>
                  <a:pt x="178" y="461"/>
                  <a:pt x="187" y="452"/>
                </a:cubicBezTo>
                <a:cubicBezTo>
                  <a:pt x="196" y="452"/>
                  <a:pt x="231" y="443"/>
                  <a:pt x="240" y="434"/>
                </a:cubicBezTo>
                <a:cubicBezTo>
                  <a:pt x="257" y="434"/>
                  <a:pt x="257" y="425"/>
                  <a:pt x="249" y="416"/>
                </a:cubicBezTo>
                <a:cubicBezTo>
                  <a:pt x="249" y="408"/>
                  <a:pt x="231" y="399"/>
                  <a:pt x="231" y="390"/>
                </a:cubicBezTo>
                <a:cubicBezTo>
                  <a:pt x="222" y="381"/>
                  <a:pt x="213" y="346"/>
                  <a:pt x="204" y="337"/>
                </a:cubicBezTo>
                <a:cubicBezTo>
                  <a:pt x="196" y="328"/>
                  <a:pt x="213" y="310"/>
                  <a:pt x="231" y="310"/>
                </a:cubicBezTo>
                <a:cubicBezTo>
                  <a:pt x="355" y="302"/>
                  <a:pt x="373" y="372"/>
                  <a:pt x="417" y="355"/>
                </a:cubicBezTo>
                <a:cubicBezTo>
                  <a:pt x="444" y="346"/>
                  <a:pt x="444" y="248"/>
                  <a:pt x="400" y="159"/>
                </a:cubicBezTo>
                <a:close/>
                <a:moveTo>
                  <a:pt x="390" y="310"/>
                </a:moveTo>
                <a:lnTo>
                  <a:pt x="390" y="310"/>
                </a:lnTo>
                <a:cubicBezTo>
                  <a:pt x="381" y="310"/>
                  <a:pt x="328" y="275"/>
                  <a:pt x="302" y="204"/>
                </a:cubicBezTo>
                <a:cubicBezTo>
                  <a:pt x="275" y="133"/>
                  <a:pt x="275" y="62"/>
                  <a:pt x="284" y="62"/>
                </a:cubicBezTo>
                <a:cubicBezTo>
                  <a:pt x="293" y="62"/>
                  <a:pt x="337" y="106"/>
                  <a:pt x="364" y="177"/>
                </a:cubicBezTo>
                <a:cubicBezTo>
                  <a:pt x="400" y="248"/>
                  <a:pt x="390" y="302"/>
                  <a:pt x="390" y="310"/>
                </a:cubicBezTo>
                <a:close/>
              </a:path>
            </a:pathLst>
          </a:custGeom>
          <a:solidFill>
            <a:schemeClr val="bg1"/>
          </a:solidFill>
          <a:ln>
            <a:noFill/>
          </a:ln>
          <a:effectLst/>
        </p:spPr>
        <p:txBody>
          <a:bodyPr wrap="none" lIns="91424" tIns="45712" rIns="91424" bIns="45712" anchor="ctr"/>
          <a:lstStyle/>
          <a:p>
            <a:pPr>
              <a:defRPr/>
            </a:pPr>
            <a:endParaRPr lang="en-US" sz="1050" dirty="0">
              <a:latin typeface="+mn-lt"/>
              <a:ea typeface="+mn-ea"/>
              <a:cs typeface="+mn-cs"/>
            </a:endParaRPr>
          </a:p>
        </p:txBody>
      </p:sp>
    </p:spTree>
    <p:extLst>
      <p:ext uri="{BB962C8B-B14F-4D97-AF65-F5344CB8AC3E}">
        <p14:creationId xmlns:p14="http://schemas.microsoft.com/office/powerpoint/2010/main" val="1620517557"/>
      </p:ext>
    </p:extLst>
  </p:cSld>
  <p:clrMapOvr>
    <a:masterClrMapping/>
  </p:clrMapOvr>
  <p:transition spd="slow">
    <p:push/>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Espace réservé pour une image  3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02" b="7802"/>
          <a:stretch>
            <a:fillRect/>
          </a:stretch>
        </p:blipFill>
        <p:spPr/>
      </p:pic>
      <p:sp>
        <p:nvSpPr>
          <p:cNvPr id="4" name="Rectangle 3"/>
          <p:cNvSpPr/>
          <p:nvPr/>
        </p:nvSpPr>
        <p:spPr>
          <a:xfrm>
            <a:off x="0" y="4252686"/>
            <a:ext cx="12192000" cy="2605314"/>
          </a:xfrm>
          <a:prstGeom prst="rect">
            <a:avLst/>
          </a:prstGeom>
          <a:solidFill>
            <a:schemeClr val="tx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2" name="Groupe 1"/>
          <p:cNvGrpSpPr/>
          <p:nvPr/>
        </p:nvGrpSpPr>
        <p:grpSpPr>
          <a:xfrm>
            <a:off x="523082" y="3644900"/>
            <a:ext cx="1903412" cy="2168361"/>
            <a:chOff x="523082" y="3644900"/>
            <a:chExt cx="1903412" cy="2168361"/>
          </a:xfrm>
        </p:grpSpPr>
        <p:sp>
          <p:nvSpPr>
            <p:cNvPr id="5" name="Ellipse 4"/>
            <p:cNvSpPr/>
            <p:nvPr/>
          </p:nvSpPr>
          <p:spPr>
            <a:xfrm>
              <a:off x="839788" y="3644900"/>
              <a:ext cx="1270000" cy="1270000"/>
            </a:xfrm>
            <a:prstGeom prst="ellipse">
              <a:avLst/>
            </a:prstGeom>
            <a:solidFill>
              <a:schemeClr val="tx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ZoneTexte 9"/>
            <p:cNvSpPr txBox="1"/>
            <p:nvPr/>
          </p:nvSpPr>
          <p:spPr>
            <a:xfrm>
              <a:off x="523082" y="5443929"/>
              <a:ext cx="1903412" cy="369332"/>
            </a:xfrm>
            <a:prstGeom prst="rect">
              <a:avLst/>
            </a:prstGeom>
            <a:noFill/>
          </p:spPr>
          <p:txBody>
            <a:bodyPr wrap="square" rtlCol="0">
              <a:spAutoFit/>
            </a:bodyPr>
            <a:lstStyle/>
            <a:p>
              <a:pPr algn="ctr"/>
              <a:r>
                <a:rPr lang="fr-FR" b="1">
                  <a:solidFill>
                    <a:schemeClr val="bg1"/>
                  </a:solidFill>
                </a:rPr>
                <a:t>BÉNÉFICE 1</a:t>
              </a:r>
            </a:p>
          </p:txBody>
        </p:sp>
        <p:sp>
          <p:nvSpPr>
            <p:cNvPr id="15" name="Freeform 34"/>
            <p:cNvSpPr>
              <a:spLocks noEditPoints="1"/>
            </p:cNvSpPr>
            <p:nvPr/>
          </p:nvSpPr>
          <p:spPr bwMode="auto">
            <a:xfrm>
              <a:off x="1025526" y="3942867"/>
              <a:ext cx="898524" cy="798113"/>
            </a:xfrm>
            <a:custGeom>
              <a:avLst/>
              <a:gdLst>
                <a:gd name="T0" fmla="*/ 292 w 364"/>
                <a:gd name="T1" fmla="*/ 179 h 323"/>
                <a:gd name="T2" fmla="*/ 217 w 364"/>
                <a:gd name="T3" fmla="*/ 120 h 323"/>
                <a:gd name="T4" fmla="*/ 171 w 364"/>
                <a:gd name="T5" fmla="*/ 145 h 323"/>
                <a:gd name="T6" fmla="*/ 173 w 364"/>
                <a:gd name="T7" fmla="*/ 123 h 323"/>
                <a:gd name="T8" fmla="*/ 203 w 364"/>
                <a:gd name="T9" fmla="*/ 95 h 323"/>
                <a:gd name="T10" fmla="*/ 204 w 364"/>
                <a:gd name="T11" fmla="*/ 95 h 323"/>
                <a:gd name="T12" fmla="*/ 309 w 364"/>
                <a:gd name="T13" fmla="*/ 153 h 323"/>
                <a:gd name="T14" fmla="*/ 237 w 364"/>
                <a:gd name="T15" fmla="*/ 63 h 323"/>
                <a:gd name="T16" fmla="*/ 345 w 364"/>
                <a:gd name="T17" fmla="*/ 154 h 323"/>
                <a:gd name="T18" fmla="*/ 359 w 364"/>
                <a:gd name="T19" fmla="*/ 122 h 323"/>
                <a:gd name="T20" fmla="*/ 251 w 364"/>
                <a:gd name="T21" fmla="*/ 31 h 323"/>
                <a:gd name="T22" fmla="*/ 119 w 364"/>
                <a:gd name="T23" fmla="*/ 206 h 323"/>
                <a:gd name="T24" fmla="*/ 73 w 364"/>
                <a:gd name="T25" fmla="*/ 230 h 323"/>
                <a:gd name="T26" fmla="*/ 74 w 364"/>
                <a:gd name="T27" fmla="*/ 208 h 323"/>
                <a:gd name="T28" fmla="*/ 120 w 364"/>
                <a:gd name="T29" fmla="*/ 184 h 323"/>
                <a:gd name="T30" fmla="*/ 119 w 364"/>
                <a:gd name="T31" fmla="*/ 206 h 323"/>
                <a:gd name="T32" fmla="*/ 173 w 364"/>
                <a:gd name="T33" fmla="*/ 304 h 323"/>
                <a:gd name="T34" fmla="*/ 151 w 364"/>
                <a:gd name="T35" fmla="*/ 305 h 323"/>
                <a:gd name="T36" fmla="*/ 176 w 364"/>
                <a:gd name="T37" fmla="*/ 260 h 323"/>
                <a:gd name="T38" fmla="*/ 198 w 364"/>
                <a:gd name="T39" fmla="*/ 259 h 323"/>
                <a:gd name="T40" fmla="*/ 170 w 364"/>
                <a:gd name="T41" fmla="*/ 256 h 323"/>
                <a:gd name="T42" fmla="*/ 172 w 364"/>
                <a:gd name="T43" fmla="*/ 234 h 323"/>
                <a:gd name="T44" fmla="*/ 126 w 364"/>
                <a:gd name="T45" fmla="*/ 259 h 323"/>
                <a:gd name="T46" fmla="*/ 125 w 364"/>
                <a:gd name="T47" fmla="*/ 281 h 323"/>
                <a:gd name="T48" fmla="*/ 170 w 364"/>
                <a:gd name="T49" fmla="*/ 256 h 323"/>
                <a:gd name="T50" fmla="*/ 147 w 364"/>
                <a:gd name="T51" fmla="*/ 208 h 323"/>
                <a:gd name="T52" fmla="*/ 125 w 364"/>
                <a:gd name="T53" fmla="*/ 210 h 323"/>
                <a:gd name="T54" fmla="*/ 100 w 364"/>
                <a:gd name="T55" fmla="*/ 255 h 323"/>
                <a:gd name="T56" fmla="*/ 122 w 364"/>
                <a:gd name="T57" fmla="*/ 254 h 323"/>
                <a:gd name="T58" fmla="*/ 172 w 364"/>
                <a:gd name="T59" fmla="*/ 100 h 323"/>
                <a:gd name="T60" fmla="*/ 127 w 364"/>
                <a:gd name="T61" fmla="*/ 176 h 323"/>
                <a:gd name="T62" fmla="*/ 154 w 364"/>
                <a:gd name="T63" fmla="*/ 201 h 323"/>
                <a:gd name="T64" fmla="*/ 179 w 364"/>
                <a:gd name="T65" fmla="*/ 227 h 323"/>
                <a:gd name="T66" fmla="*/ 205 w 364"/>
                <a:gd name="T67" fmla="*/ 251 h 323"/>
                <a:gd name="T68" fmla="*/ 237 w 364"/>
                <a:gd name="T69" fmla="*/ 290 h 323"/>
                <a:gd name="T70" fmla="*/ 259 w 364"/>
                <a:gd name="T71" fmla="*/ 291 h 323"/>
                <a:gd name="T72" fmla="*/ 226 w 364"/>
                <a:gd name="T73" fmla="*/ 237 h 323"/>
                <a:gd name="T74" fmla="*/ 265 w 364"/>
                <a:gd name="T75" fmla="*/ 262 h 323"/>
                <a:gd name="T76" fmla="*/ 287 w 364"/>
                <a:gd name="T77" fmla="*/ 263 h 323"/>
                <a:gd name="T78" fmla="*/ 254 w 364"/>
                <a:gd name="T79" fmla="*/ 209 h 323"/>
                <a:gd name="T80" fmla="*/ 291 w 364"/>
                <a:gd name="T81" fmla="*/ 236 h 323"/>
                <a:gd name="T82" fmla="*/ 313 w 364"/>
                <a:gd name="T83" fmla="*/ 238 h 323"/>
                <a:gd name="T84" fmla="*/ 265 w 364"/>
                <a:gd name="T85" fmla="*/ 169 h 323"/>
                <a:gd name="T86" fmla="*/ 236 w 364"/>
                <a:gd name="T87" fmla="*/ 140 h 323"/>
                <a:gd name="T88" fmla="*/ 223 w 364"/>
                <a:gd name="T89" fmla="*/ 129 h 323"/>
                <a:gd name="T90" fmla="*/ 164 w 364"/>
                <a:gd name="T91" fmla="*/ 153 h 323"/>
                <a:gd name="T92" fmla="*/ 178 w 364"/>
                <a:gd name="T93" fmla="*/ 103 h 323"/>
                <a:gd name="T94" fmla="*/ 211 w 364"/>
                <a:gd name="T95" fmla="*/ 276 h 323"/>
                <a:gd name="T96" fmla="*/ 193 w 364"/>
                <a:gd name="T97" fmla="*/ 299 h 323"/>
                <a:gd name="T98" fmla="*/ 233 w 364"/>
                <a:gd name="T99" fmla="*/ 318 h 323"/>
                <a:gd name="T100" fmla="*/ 231 w 364"/>
                <a:gd name="T101" fmla="*/ 296 h 323"/>
                <a:gd name="T102" fmla="*/ 112 w 364"/>
                <a:gd name="T103" fmla="*/ 4 h 323"/>
                <a:gd name="T104" fmla="*/ 4 w 364"/>
                <a:gd name="T105" fmla="*/ 95 h 323"/>
                <a:gd name="T106" fmla="*/ 62 w 364"/>
                <a:gd name="T107" fmla="*/ 169 h 323"/>
                <a:gd name="T108" fmla="*/ 169 w 364"/>
                <a:gd name="T109" fmla="*/ 78 h 323"/>
                <a:gd name="T110" fmla="*/ 112 w 364"/>
                <a:gd name="T111" fmla="*/ 4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4" h="323">
                  <a:moveTo>
                    <a:pt x="309" y="153"/>
                  </a:moveTo>
                  <a:cubicBezTo>
                    <a:pt x="292" y="179"/>
                    <a:pt x="292" y="179"/>
                    <a:pt x="292" y="179"/>
                  </a:cubicBezTo>
                  <a:cubicBezTo>
                    <a:pt x="222" y="112"/>
                    <a:pt x="222" y="112"/>
                    <a:pt x="222" y="112"/>
                  </a:cubicBezTo>
                  <a:cubicBezTo>
                    <a:pt x="221" y="115"/>
                    <a:pt x="219" y="118"/>
                    <a:pt x="217" y="120"/>
                  </a:cubicBezTo>
                  <a:cubicBezTo>
                    <a:pt x="193" y="144"/>
                    <a:pt x="193" y="144"/>
                    <a:pt x="193" y="144"/>
                  </a:cubicBezTo>
                  <a:cubicBezTo>
                    <a:pt x="187" y="150"/>
                    <a:pt x="177" y="151"/>
                    <a:pt x="171" y="145"/>
                  </a:cubicBezTo>
                  <a:cubicBezTo>
                    <a:pt x="171" y="145"/>
                    <a:pt x="171" y="145"/>
                    <a:pt x="171" y="145"/>
                  </a:cubicBezTo>
                  <a:cubicBezTo>
                    <a:pt x="166" y="139"/>
                    <a:pt x="166" y="130"/>
                    <a:pt x="173" y="123"/>
                  </a:cubicBezTo>
                  <a:cubicBezTo>
                    <a:pt x="196" y="100"/>
                    <a:pt x="196" y="100"/>
                    <a:pt x="196" y="100"/>
                  </a:cubicBezTo>
                  <a:cubicBezTo>
                    <a:pt x="198" y="97"/>
                    <a:pt x="201" y="96"/>
                    <a:pt x="203" y="95"/>
                  </a:cubicBezTo>
                  <a:cubicBezTo>
                    <a:pt x="203" y="95"/>
                    <a:pt x="203" y="95"/>
                    <a:pt x="203" y="95"/>
                  </a:cubicBezTo>
                  <a:cubicBezTo>
                    <a:pt x="204" y="95"/>
                    <a:pt x="204" y="95"/>
                    <a:pt x="204" y="95"/>
                  </a:cubicBezTo>
                  <a:cubicBezTo>
                    <a:pt x="240" y="84"/>
                    <a:pt x="240" y="84"/>
                    <a:pt x="240" y="84"/>
                  </a:cubicBezTo>
                  <a:cubicBezTo>
                    <a:pt x="309" y="153"/>
                    <a:pt x="309" y="153"/>
                    <a:pt x="309" y="153"/>
                  </a:cubicBezTo>
                  <a:close/>
                  <a:moveTo>
                    <a:pt x="237" y="46"/>
                  </a:moveTo>
                  <a:cubicBezTo>
                    <a:pt x="232" y="50"/>
                    <a:pt x="232" y="58"/>
                    <a:pt x="237" y="63"/>
                  </a:cubicBezTo>
                  <a:cubicBezTo>
                    <a:pt x="328" y="154"/>
                    <a:pt x="328" y="154"/>
                    <a:pt x="328" y="154"/>
                  </a:cubicBezTo>
                  <a:cubicBezTo>
                    <a:pt x="332" y="158"/>
                    <a:pt x="340" y="158"/>
                    <a:pt x="345" y="154"/>
                  </a:cubicBezTo>
                  <a:cubicBezTo>
                    <a:pt x="359" y="139"/>
                    <a:pt x="359" y="139"/>
                    <a:pt x="359" y="139"/>
                  </a:cubicBezTo>
                  <a:cubicBezTo>
                    <a:pt x="364" y="134"/>
                    <a:pt x="364" y="127"/>
                    <a:pt x="359" y="122"/>
                  </a:cubicBezTo>
                  <a:cubicBezTo>
                    <a:pt x="268" y="31"/>
                    <a:pt x="268" y="31"/>
                    <a:pt x="268" y="31"/>
                  </a:cubicBezTo>
                  <a:cubicBezTo>
                    <a:pt x="264" y="26"/>
                    <a:pt x="256" y="26"/>
                    <a:pt x="251" y="31"/>
                  </a:cubicBezTo>
                  <a:cubicBezTo>
                    <a:pt x="237" y="46"/>
                    <a:pt x="237" y="46"/>
                    <a:pt x="237" y="46"/>
                  </a:cubicBezTo>
                  <a:close/>
                  <a:moveTo>
                    <a:pt x="119" y="206"/>
                  </a:moveTo>
                  <a:cubicBezTo>
                    <a:pt x="95" y="229"/>
                    <a:pt x="95" y="229"/>
                    <a:pt x="95" y="229"/>
                  </a:cubicBezTo>
                  <a:cubicBezTo>
                    <a:pt x="89" y="236"/>
                    <a:pt x="79" y="236"/>
                    <a:pt x="73" y="230"/>
                  </a:cubicBezTo>
                  <a:cubicBezTo>
                    <a:pt x="73" y="230"/>
                    <a:pt x="73" y="230"/>
                    <a:pt x="73" y="230"/>
                  </a:cubicBezTo>
                  <a:cubicBezTo>
                    <a:pt x="67" y="225"/>
                    <a:pt x="68" y="215"/>
                    <a:pt x="74" y="208"/>
                  </a:cubicBezTo>
                  <a:cubicBezTo>
                    <a:pt x="98" y="185"/>
                    <a:pt x="98" y="185"/>
                    <a:pt x="98" y="185"/>
                  </a:cubicBezTo>
                  <a:cubicBezTo>
                    <a:pt x="104" y="178"/>
                    <a:pt x="114" y="178"/>
                    <a:pt x="120" y="184"/>
                  </a:cubicBezTo>
                  <a:cubicBezTo>
                    <a:pt x="120" y="184"/>
                    <a:pt x="120" y="184"/>
                    <a:pt x="120" y="184"/>
                  </a:cubicBezTo>
                  <a:cubicBezTo>
                    <a:pt x="125" y="189"/>
                    <a:pt x="125" y="199"/>
                    <a:pt x="119" y="206"/>
                  </a:cubicBezTo>
                  <a:close/>
                  <a:moveTo>
                    <a:pt x="197" y="281"/>
                  </a:moveTo>
                  <a:cubicBezTo>
                    <a:pt x="173" y="304"/>
                    <a:pt x="173" y="304"/>
                    <a:pt x="173" y="304"/>
                  </a:cubicBezTo>
                  <a:cubicBezTo>
                    <a:pt x="167" y="311"/>
                    <a:pt x="157" y="311"/>
                    <a:pt x="151" y="305"/>
                  </a:cubicBezTo>
                  <a:cubicBezTo>
                    <a:pt x="151" y="305"/>
                    <a:pt x="151" y="305"/>
                    <a:pt x="151" y="305"/>
                  </a:cubicBezTo>
                  <a:cubicBezTo>
                    <a:pt x="145" y="300"/>
                    <a:pt x="146" y="290"/>
                    <a:pt x="152" y="283"/>
                  </a:cubicBezTo>
                  <a:cubicBezTo>
                    <a:pt x="176" y="260"/>
                    <a:pt x="176" y="260"/>
                    <a:pt x="176" y="260"/>
                  </a:cubicBezTo>
                  <a:cubicBezTo>
                    <a:pt x="182" y="253"/>
                    <a:pt x="192" y="253"/>
                    <a:pt x="198" y="259"/>
                  </a:cubicBezTo>
                  <a:cubicBezTo>
                    <a:pt x="198" y="259"/>
                    <a:pt x="198" y="259"/>
                    <a:pt x="198" y="259"/>
                  </a:cubicBezTo>
                  <a:cubicBezTo>
                    <a:pt x="204" y="264"/>
                    <a:pt x="203" y="274"/>
                    <a:pt x="197" y="281"/>
                  </a:cubicBezTo>
                  <a:close/>
                  <a:moveTo>
                    <a:pt x="170" y="256"/>
                  </a:moveTo>
                  <a:cubicBezTo>
                    <a:pt x="177" y="250"/>
                    <a:pt x="177" y="240"/>
                    <a:pt x="172" y="234"/>
                  </a:cubicBezTo>
                  <a:cubicBezTo>
                    <a:pt x="172" y="234"/>
                    <a:pt x="172" y="234"/>
                    <a:pt x="172" y="234"/>
                  </a:cubicBezTo>
                  <a:cubicBezTo>
                    <a:pt x="166" y="228"/>
                    <a:pt x="156" y="229"/>
                    <a:pt x="149" y="235"/>
                  </a:cubicBezTo>
                  <a:cubicBezTo>
                    <a:pt x="126" y="259"/>
                    <a:pt x="126" y="259"/>
                    <a:pt x="126" y="259"/>
                  </a:cubicBezTo>
                  <a:cubicBezTo>
                    <a:pt x="119" y="265"/>
                    <a:pt x="119" y="275"/>
                    <a:pt x="125" y="281"/>
                  </a:cubicBezTo>
                  <a:cubicBezTo>
                    <a:pt x="125" y="281"/>
                    <a:pt x="125" y="281"/>
                    <a:pt x="125" y="281"/>
                  </a:cubicBezTo>
                  <a:cubicBezTo>
                    <a:pt x="130" y="287"/>
                    <a:pt x="140" y="286"/>
                    <a:pt x="147" y="280"/>
                  </a:cubicBezTo>
                  <a:cubicBezTo>
                    <a:pt x="170" y="256"/>
                    <a:pt x="170" y="256"/>
                    <a:pt x="170" y="256"/>
                  </a:cubicBezTo>
                  <a:close/>
                  <a:moveTo>
                    <a:pt x="146" y="230"/>
                  </a:moveTo>
                  <a:cubicBezTo>
                    <a:pt x="152" y="224"/>
                    <a:pt x="153" y="214"/>
                    <a:pt x="147" y="208"/>
                  </a:cubicBezTo>
                  <a:cubicBezTo>
                    <a:pt x="147" y="208"/>
                    <a:pt x="147" y="208"/>
                    <a:pt x="147" y="208"/>
                  </a:cubicBezTo>
                  <a:cubicBezTo>
                    <a:pt x="141" y="203"/>
                    <a:pt x="131" y="203"/>
                    <a:pt x="125" y="210"/>
                  </a:cubicBezTo>
                  <a:cubicBezTo>
                    <a:pt x="101" y="233"/>
                    <a:pt x="101" y="233"/>
                    <a:pt x="101" y="233"/>
                  </a:cubicBezTo>
                  <a:cubicBezTo>
                    <a:pt x="95" y="240"/>
                    <a:pt x="94" y="249"/>
                    <a:pt x="100" y="255"/>
                  </a:cubicBezTo>
                  <a:cubicBezTo>
                    <a:pt x="100" y="255"/>
                    <a:pt x="100" y="255"/>
                    <a:pt x="100" y="255"/>
                  </a:cubicBezTo>
                  <a:cubicBezTo>
                    <a:pt x="106" y="261"/>
                    <a:pt x="116" y="260"/>
                    <a:pt x="122" y="254"/>
                  </a:cubicBezTo>
                  <a:cubicBezTo>
                    <a:pt x="146" y="230"/>
                    <a:pt x="146" y="230"/>
                    <a:pt x="146" y="230"/>
                  </a:cubicBezTo>
                  <a:close/>
                  <a:moveTo>
                    <a:pt x="172" y="100"/>
                  </a:moveTo>
                  <a:cubicBezTo>
                    <a:pt x="101" y="171"/>
                    <a:pt x="101" y="171"/>
                    <a:pt x="101" y="171"/>
                  </a:cubicBezTo>
                  <a:cubicBezTo>
                    <a:pt x="110" y="168"/>
                    <a:pt x="120" y="169"/>
                    <a:pt x="127" y="176"/>
                  </a:cubicBezTo>
                  <a:cubicBezTo>
                    <a:pt x="132" y="181"/>
                    <a:pt x="134" y="188"/>
                    <a:pt x="134" y="194"/>
                  </a:cubicBezTo>
                  <a:cubicBezTo>
                    <a:pt x="141" y="193"/>
                    <a:pt x="149" y="195"/>
                    <a:pt x="154" y="201"/>
                  </a:cubicBezTo>
                  <a:cubicBezTo>
                    <a:pt x="159" y="206"/>
                    <a:pt x="162" y="213"/>
                    <a:pt x="161" y="220"/>
                  </a:cubicBezTo>
                  <a:cubicBezTo>
                    <a:pt x="168" y="220"/>
                    <a:pt x="174" y="222"/>
                    <a:pt x="179" y="227"/>
                  </a:cubicBezTo>
                  <a:cubicBezTo>
                    <a:pt x="184" y="232"/>
                    <a:pt x="186" y="238"/>
                    <a:pt x="186" y="244"/>
                  </a:cubicBezTo>
                  <a:cubicBezTo>
                    <a:pt x="193" y="244"/>
                    <a:pt x="200" y="246"/>
                    <a:pt x="205" y="251"/>
                  </a:cubicBezTo>
                  <a:cubicBezTo>
                    <a:pt x="209" y="255"/>
                    <a:pt x="212" y="260"/>
                    <a:pt x="212" y="265"/>
                  </a:cubicBezTo>
                  <a:cubicBezTo>
                    <a:pt x="237" y="290"/>
                    <a:pt x="237" y="290"/>
                    <a:pt x="237" y="290"/>
                  </a:cubicBezTo>
                  <a:cubicBezTo>
                    <a:pt x="243" y="296"/>
                    <a:pt x="253" y="297"/>
                    <a:pt x="259" y="291"/>
                  </a:cubicBezTo>
                  <a:cubicBezTo>
                    <a:pt x="259" y="291"/>
                    <a:pt x="259" y="291"/>
                    <a:pt x="259" y="291"/>
                  </a:cubicBezTo>
                  <a:cubicBezTo>
                    <a:pt x="265" y="285"/>
                    <a:pt x="264" y="276"/>
                    <a:pt x="258" y="269"/>
                  </a:cubicBezTo>
                  <a:cubicBezTo>
                    <a:pt x="226" y="237"/>
                    <a:pt x="226" y="237"/>
                    <a:pt x="226" y="237"/>
                  </a:cubicBezTo>
                  <a:cubicBezTo>
                    <a:pt x="233" y="230"/>
                    <a:pt x="233" y="230"/>
                    <a:pt x="233" y="230"/>
                  </a:cubicBezTo>
                  <a:cubicBezTo>
                    <a:pt x="265" y="262"/>
                    <a:pt x="265" y="262"/>
                    <a:pt x="265" y="262"/>
                  </a:cubicBezTo>
                  <a:cubicBezTo>
                    <a:pt x="271" y="268"/>
                    <a:pt x="281" y="269"/>
                    <a:pt x="287" y="263"/>
                  </a:cubicBezTo>
                  <a:cubicBezTo>
                    <a:pt x="287" y="263"/>
                    <a:pt x="287" y="263"/>
                    <a:pt x="287" y="263"/>
                  </a:cubicBezTo>
                  <a:cubicBezTo>
                    <a:pt x="293" y="258"/>
                    <a:pt x="292" y="248"/>
                    <a:pt x="286" y="241"/>
                  </a:cubicBezTo>
                  <a:cubicBezTo>
                    <a:pt x="254" y="209"/>
                    <a:pt x="254" y="209"/>
                    <a:pt x="254" y="209"/>
                  </a:cubicBezTo>
                  <a:cubicBezTo>
                    <a:pt x="259" y="205"/>
                    <a:pt x="259" y="205"/>
                    <a:pt x="259" y="205"/>
                  </a:cubicBezTo>
                  <a:cubicBezTo>
                    <a:pt x="291" y="236"/>
                    <a:pt x="291" y="236"/>
                    <a:pt x="291" y="236"/>
                  </a:cubicBezTo>
                  <a:cubicBezTo>
                    <a:pt x="297" y="243"/>
                    <a:pt x="307" y="243"/>
                    <a:pt x="313" y="238"/>
                  </a:cubicBezTo>
                  <a:cubicBezTo>
                    <a:pt x="313" y="238"/>
                    <a:pt x="313" y="238"/>
                    <a:pt x="313" y="238"/>
                  </a:cubicBezTo>
                  <a:cubicBezTo>
                    <a:pt x="318" y="232"/>
                    <a:pt x="318" y="222"/>
                    <a:pt x="311" y="216"/>
                  </a:cubicBezTo>
                  <a:cubicBezTo>
                    <a:pt x="265" y="169"/>
                    <a:pt x="265" y="169"/>
                    <a:pt x="265" y="169"/>
                  </a:cubicBezTo>
                  <a:cubicBezTo>
                    <a:pt x="236" y="140"/>
                    <a:pt x="236" y="140"/>
                    <a:pt x="236" y="140"/>
                  </a:cubicBezTo>
                  <a:cubicBezTo>
                    <a:pt x="236" y="140"/>
                    <a:pt x="236" y="140"/>
                    <a:pt x="236" y="140"/>
                  </a:cubicBezTo>
                  <a:cubicBezTo>
                    <a:pt x="227" y="131"/>
                    <a:pt x="227" y="131"/>
                    <a:pt x="227" y="131"/>
                  </a:cubicBezTo>
                  <a:cubicBezTo>
                    <a:pt x="223" y="129"/>
                    <a:pt x="223" y="129"/>
                    <a:pt x="223" y="129"/>
                  </a:cubicBezTo>
                  <a:cubicBezTo>
                    <a:pt x="201" y="151"/>
                    <a:pt x="201" y="151"/>
                    <a:pt x="201" y="151"/>
                  </a:cubicBezTo>
                  <a:cubicBezTo>
                    <a:pt x="191" y="161"/>
                    <a:pt x="174" y="163"/>
                    <a:pt x="164" y="153"/>
                  </a:cubicBezTo>
                  <a:cubicBezTo>
                    <a:pt x="154" y="142"/>
                    <a:pt x="155" y="126"/>
                    <a:pt x="165" y="116"/>
                  </a:cubicBezTo>
                  <a:cubicBezTo>
                    <a:pt x="178" y="103"/>
                    <a:pt x="178" y="103"/>
                    <a:pt x="178" y="103"/>
                  </a:cubicBezTo>
                  <a:cubicBezTo>
                    <a:pt x="172" y="100"/>
                    <a:pt x="172" y="100"/>
                    <a:pt x="172" y="100"/>
                  </a:cubicBezTo>
                  <a:close/>
                  <a:moveTo>
                    <a:pt x="211" y="276"/>
                  </a:moveTo>
                  <a:cubicBezTo>
                    <a:pt x="210" y="280"/>
                    <a:pt x="208" y="285"/>
                    <a:pt x="204" y="288"/>
                  </a:cubicBezTo>
                  <a:cubicBezTo>
                    <a:pt x="193" y="299"/>
                    <a:pt x="193" y="299"/>
                    <a:pt x="193" y="299"/>
                  </a:cubicBezTo>
                  <a:cubicBezTo>
                    <a:pt x="210" y="317"/>
                    <a:pt x="210" y="317"/>
                    <a:pt x="210" y="317"/>
                  </a:cubicBezTo>
                  <a:cubicBezTo>
                    <a:pt x="217" y="323"/>
                    <a:pt x="227" y="323"/>
                    <a:pt x="233" y="318"/>
                  </a:cubicBezTo>
                  <a:cubicBezTo>
                    <a:pt x="233" y="318"/>
                    <a:pt x="233" y="318"/>
                    <a:pt x="233" y="318"/>
                  </a:cubicBezTo>
                  <a:cubicBezTo>
                    <a:pt x="238" y="312"/>
                    <a:pt x="238" y="302"/>
                    <a:pt x="231" y="296"/>
                  </a:cubicBezTo>
                  <a:cubicBezTo>
                    <a:pt x="211" y="276"/>
                    <a:pt x="211" y="276"/>
                    <a:pt x="211" y="276"/>
                  </a:cubicBezTo>
                  <a:close/>
                  <a:moveTo>
                    <a:pt x="112" y="4"/>
                  </a:moveTo>
                  <a:cubicBezTo>
                    <a:pt x="107" y="0"/>
                    <a:pt x="100" y="0"/>
                    <a:pt x="95" y="4"/>
                  </a:cubicBezTo>
                  <a:cubicBezTo>
                    <a:pt x="4" y="95"/>
                    <a:pt x="4" y="95"/>
                    <a:pt x="4" y="95"/>
                  </a:cubicBezTo>
                  <a:cubicBezTo>
                    <a:pt x="0" y="100"/>
                    <a:pt x="0" y="108"/>
                    <a:pt x="4" y="112"/>
                  </a:cubicBezTo>
                  <a:cubicBezTo>
                    <a:pt x="62" y="169"/>
                    <a:pt x="62" y="169"/>
                    <a:pt x="62" y="169"/>
                  </a:cubicBezTo>
                  <a:cubicBezTo>
                    <a:pt x="66" y="173"/>
                    <a:pt x="74" y="173"/>
                    <a:pt x="79" y="169"/>
                  </a:cubicBezTo>
                  <a:cubicBezTo>
                    <a:pt x="169" y="78"/>
                    <a:pt x="169" y="78"/>
                    <a:pt x="169" y="78"/>
                  </a:cubicBezTo>
                  <a:cubicBezTo>
                    <a:pt x="174" y="73"/>
                    <a:pt x="174" y="66"/>
                    <a:pt x="169" y="61"/>
                  </a:cubicBezTo>
                  <a:lnTo>
                    <a:pt x="112" y="4"/>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fr-FR"/>
            </a:p>
          </p:txBody>
        </p:sp>
      </p:grpSp>
      <p:grpSp>
        <p:nvGrpSpPr>
          <p:cNvPr id="3" name="Groupe 2"/>
          <p:cNvGrpSpPr/>
          <p:nvPr/>
        </p:nvGrpSpPr>
        <p:grpSpPr>
          <a:xfrm>
            <a:off x="2833688" y="3644900"/>
            <a:ext cx="1903412" cy="2168361"/>
            <a:chOff x="2833688" y="3644900"/>
            <a:chExt cx="1903412" cy="2168361"/>
          </a:xfrm>
        </p:grpSpPr>
        <p:sp>
          <p:nvSpPr>
            <p:cNvPr id="9" name="Ellipse 8"/>
            <p:cNvSpPr/>
            <p:nvPr/>
          </p:nvSpPr>
          <p:spPr>
            <a:xfrm>
              <a:off x="3150394" y="3644900"/>
              <a:ext cx="1270000" cy="1270000"/>
            </a:xfrm>
            <a:prstGeom prst="ellipse">
              <a:avLst/>
            </a:prstGeom>
            <a:solidFill>
              <a:schemeClr val="tx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2833688" y="5443929"/>
              <a:ext cx="1903412" cy="369332"/>
            </a:xfrm>
            <a:prstGeom prst="rect">
              <a:avLst/>
            </a:prstGeom>
            <a:noFill/>
          </p:spPr>
          <p:txBody>
            <a:bodyPr wrap="square" rtlCol="0">
              <a:spAutoFit/>
            </a:bodyPr>
            <a:lstStyle/>
            <a:p>
              <a:pPr algn="ctr"/>
              <a:r>
                <a:rPr lang="fr-FR" b="1">
                  <a:solidFill>
                    <a:schemeClr val="bg1"/>
                  </a:solidFill>
                </a:rPr>
                <a:t>BÉNÉFICE 2</a:t>
              </a:r>
            </a:p>
          </p:txBody>
        </p:sp>
        <p:sp>
          <p:nvSpPr>
            <p:cNvPr id="16" name="Freeform 18"/>
            <p:cNvSpPr>
              <a:spLocks noEditPoints="1"/>
            </p:cNvSpPr>
            <p:nvPr/>
          </p:nvSpPr>
          <p:spPr bwMode="auto">
            <a:xfrm>
              <a:off x="3460183" y="3863499"/>
              <a:ext cx="650421" cy="778373"/>
            </a:xfrm>
            <a:custGeom>
              <a:avLst/>
              <a:gdLst>
                <a:gd name="T0" fmla="*/ 307 w 307"/>
                <a:gd name="T1" fmla="*/ 271 h 368"/>
                <a:gd name="T2" fmla="*/ 0 w 307"/>
                <a:gd name="T3" fmla="*/ 271 h 368"/>
                <a:gd name="T4" fmla="*/ 223 w 307"/>
                <a:gd name="T5" fmla="*/ 102 h 368"/>
                <a:gd name="T6" fmla="*/ 191 w 307"/>
                <a:gd name="T7" fmla="*/ 184 h 368"/>
                <a:gd name="T8" fmla="*/ 165 w 307"/>
                <a:gd name="T9" fmla="*/ 168 h 368"/>
                <a:gd name="T10" fmla="*/ 153 w 307"/>
                <a:gd name="T11" fmla="*/ 176 h 368"/>
                <a:gd name="T12" fmla="*/ 115 w 307"/>
                <a:gd name="T13" fmla="*/ 208 h 368"/>
                <a:gd name="T14" fmla="*/ 131 w 307"/>
                <a:gd name="T15" fmla="*/ 234 h 368"/>
                <a:gd name="T16" fmla="*/ 165 w 307"/>
                <a:gd name="T17" fmla="*/ 244 h 368"/>
                <a:gd name="T18" fmla="*/ 178 w 307"/>
                <a:gd name="T19" fmla="*/ 256 h 368"/>
                <a:gd name="T20" fmla="*/ 146 w 307"/>
                <a:gd name="T21" fmla="*/ 262 h 368"/>
                <a:gd name="T22" fmla="*/ 110 w 307"/>
                <a:gd name="T23" fmla="*/ 254 h 368"/>
                <a:gd name="T24" fmla="*/ 122 w 307"/>
                <a:gd name="T25" fmla="*/ 277 h 368"/>
                <a:gd name="T26" fmla="*/ 153 w 307"/>
                <a:gd name="T27" fmla="*/ 288 h 368"/>
                <a:gd name="T28" fmla="*/ 165 w 307"/>
                <a:gd name="T29" fmla="*/ 302 h 368"/>
                <a:gd name="T30" fmla="*/ 181 w 307"/>
                <a:gd name="T31" fmla="*/ 285 h 368"/>
                <a:gd name="T32" fmla="*/ 203 w 307"/>
                <a:gd name="T33" fmla="*/ 267 h 368"/>
                <a:gd name="T34" fmla="*/ 196 w 307"/>
                <a:gd name="T35" fmla="*/ 230 h 368"/>
                <a:gd name="T36" fmla="*/ 153 w 307"/>
                <a:gd name="T37" fmla="*/ 214 h 368"/>
                <a:gd name="T38" fmla="*/ 144 w 307"/>
                <a:gd name="T39" fmla="*/ 204 h 368"/>
                <a:gd name="T40" fmla="*/ 171 w 307"/>
                <a:gd name="T41" fmla="*/ 199 h 368"/>
                <a:gd name="T42" fmla="*/ 203 w 307"/>
                <a:gd name="T43" fmla="*/ 202 h 368"/>
                <a:gd name="T44" fmla="*/ 88 w 307"/>
                <a:gd name="T45" fmla="*/ 86 h 368"/>
                <a:gd name="T46" fmla="*/ 98 w 307"/>
                <a:gd name="T47" fmla="*/ 90 h 368"/>
                <a:gd name="T48" fmla="*/ 218 w 307"/>
                <a:gd name="T49" fmla="*/ 90 h 368"/>
                <a:gd name="T50" fmla="*/ 288 w 307"/>
                <a:gd name="T51" fmla="*/ 106 h 368"/>
                <a:gd name="T52" fmla="*/ 283 w 307"/>
                <a:gd name="T53" fmla="*/ 59 h 368"/>
                <a:gd name="T54" fmla="*/ 220 w 307"/>
                <a:gd name="T55" fmla="*/ 77 h 368"/>
                <a:gd name="T56" fmla="*/ 214 w 307"/>
                <a:gd name="T57" fmla="*/ 81 h 368"/>
                <a:gd name="T58" fmla="*/ 229 w 307"/>
                <a:gd name="T59" fmla="*/ 85 h 368"/>
                <a:gd name="T60" fmla="*/ 280 w 307"/>
                <a:gd name="T61" fmla="*/ 99 h 368"/>
                <a:gd name="T62" fmla="*/ 276 w 307"/>
                <a:gd name="T63" fmla="*/ 67 h 368"/>
                <a:gd name="T64" fmla="*/ 98 w 307"/>
                <a:gd name="T65" fmla="*/ 70 h 368"/>
                <a:gd name="T66" fmla="*/ 80 w 307"/>
                <a:gd name="T67" fmla="*/ 3 h 368"/>
                <a:gd name="T68" fmla="*/ 145 w 307"/>
                <a:gd name="T69" fmla="*/ 18 h 368"/>
                <a:gd name="T70" fmla="*/ 231 w 307"/>
                <a:gd name="T71" fmla="*/ 9 h 368"/>
                <a:gd name="T72" fmla="*/ 219 w 307"/>
                <a:gd name="T73" fmla="*/ 7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7" h="368">
                  <a:moveTo>
                    <a:pt x="223" y="102"/>
                  </a:moveTo>
                  <a:cubicBezTo>
                    <a:pt x="273" y="140"/>
                    <a:pt x="307" y="214"/>
                    <a:pt x="307" y="271"/>
                  </a:cubicBezTo>
                  <a:cubicBezTo>
                    <a:pt x="307" y="351"/>
                    <a:pt x="241" y="368"/>
                    <a:pt x="157" y="368"/>
                  </a:cubicBezTo>
                  <a:cubicBezTo>
                    <a:pt x="72" y="368"/>
                    <a:pt x="0" y="351"/>
                    <a:pt x="0" y="271"/>
                  </a:cubicBezTo>
                  <a:cubicBezTo>
                    <a:pt x="0" y="214"/>
                    <a:pt x="37" y="140"/>
                    <a:pt x="89" y="102"/>
                  </a:cubicBezTo>
                  <a:cubicBezTo>
                    <a:pt x="223" y="102"/>
                    <a:pt x="223" y="102"/>
                    <a:pt x="223" y="102"/>
                  </a:cubicBezTo>
                  <a:close/>
                  <a:moveTo>
                    <a:pt x="203" y="202"/>
                  </a:moveTo>
                  <a:cubicBezTo>
                    <a:pt x="202" y="194"/>
                    <a:pt x="198" y="188"/>
                    <a:pt x="191" y="184"/>
                  </a:cubicBezTo>
                  <a:cubicBezTo>
                    <a:pt x="185" y="179"/>
                    <a:pt x="176" y="176"/>
                    <a:pt x="165" y="176"/>
                  </a:cubicBezTo>
                  <a:cubicBezTo>
                    <a:pt x="165" y="168"/>
                    <a:pt x="165" y="168"/>
                    <a:pt x="165" y="168"/>
                  </a:cubicBezTo>
                  <a:cubicBezTo>
                    <a:pt x="153" y="168"/>
                    <a:pt x="153" y="168"/>
                    <a:pt x="153" y="168"/>
                  </a:cubicBezTo>
                  <a:cubicBezTo>
                    <a:pt x="153" y="176"/>
                    <a:pt x="153" y="176"/>
                    <a:pt x="153" y="176"/>
                  </a:cubicBezTo>
                  <a:cubicBezTo>
                    <a:pt x="141" y="176"/>
                    <a:pt x="131" y="180"/>
                    <a:pt x="124" y="186"/>
                  </a:cubicBezTo>
                  <a:cubicBezTo>
                    <a:pt x="118" y="192"/>
                    <a:pt x="115" y="199"/>
                    <a:pt x="115" y="208"/>
                  </a:cubicBezTo>
                  <a:cubicBezTo>
                    <a:pt x="115" y="214"/>
                    <a:pt x="116" y="220"/>
                    <a:pt x="120" y="224"/>
                  </a:cubicBezTo>
                  <a:cubicBezTo>
                    <a:pt x="123" y="229"/>
                    <a:pt x="127" y="232"/>
                    <a:pt x="131" y="234"/>
                  </a:cubicBezTo>
                  <a:cubicBezTo>
                    <a:pt x="135" y="236"/>
                    <a:pt x="143" y="238"/>
                    <a:pt x="153" y="241"/>
                  </a:cubicBezTo>
                  <a:cubicBezTo>
                    <a:pt x="165" y="244"/>
                    <a:pt x="165" y="244"/>
                    <a:pt x="165" y="244"/>
                  </a:cubicBezTo>
                  <a:cubicBezTo>
                    <a:pt x="170" y="246"/>
                    <a:pt x="173" y="248"/>
                    <a:pt x="175" y="250"/>
                  </a:cubicBezTo>
                  <a:cubicBezTo>
                    <a:pt x="177" y="252"/>
                    <a:pt x="178" y="254"/>
                    <a:pt x="178" y="256"/>
                  </a:cubicBezTo>
                  <a:cubicBezTo>
                    <a:pt x="178" y="259"/>
                    <a:pt x="176" y="261"/>
                    <a:pt x="174" y="263"/>
                  </a:cubicBezTo>
                  <a:cubicBezTo>
                    <a:pt x="168" y="271"/>
                    <a:pt x="151" y="270"/>
                    <a:pt x="146" y="262"/>
                  </a:cubicBezTo>
                  <a:cubicBezTo>
                    <a:pt x="144" y="259"/>
                    <a:pt x="143" y="256"/>
                    <a:pt x="142" y="251"/>
                  </a:cubicBezTo>
                  <a:cubicBezTo>
                    <a:pt x="110" y="254"/>
                    <a:pt x="110" y="254"/>
                    <a:pt x="110" y="254"/>
                  </a:cubicBezTo>
                  <a:cubicBezTo>
                    <a:pt x="111" y="259"/>
                    <a:pt x="113" y="264"/>
                    <a:pt x="114" y="267"/>
                  </a:cubicBezTo>
                  <a:cubicBezTo>
                    <a:pt x="116" y="271"/>
                    <a:pt x="119" y="274"/>
                    <a:pt x="122" y="277"/>
                  </a:cubicBezTo>
                  <a:cubicBezTo>
                    <a:pt x="126" y="280"/>
                    <a:pt x="130" y="282"/>
                    <a:pt x="135" y="284"/>
                  </a:cubicBezTo>
                  <a:cubicBezTo>
                    <a:pt x="140" y="286"/>
                    <a:pt x="146" y="287"/>
                    <a:pt x="153" y="288"/>
                  </a:cubicBezTo>
                  <a:cubicBezTo>
                    <a:pt x="153" y="302"/>
                    <a:pt x="153" y="302"/>
                    <a:pt x="153" y="302"/>
                  </a:cubicBezTo>
                  <a:cubicBezTo>
                    <a:pt x="165" y="302"/>
                    <a:pt x="165" y="302"/>
                    <a:pt x="165" y="302"/>
                  </a:cubicBezTo>
                  <a:cubicBezTo>
                    <a:pt x="165" y="288"/>
                    <a:pt x="165" y="288"/>
                    <a:pt x="165" y="288"/>
                  </a:cubicBezTo>
                  <a:cubicBezTo>
                    <a:pt x="171" y="287"/>
                    <a:pt x="176" y="286"/>
                    <a:pt x="181" y="285"/>
                  </a:cubicBezTo>
                  <a:cubicBezTo>
                    <a:pt x="185" y="284"/>
                    <a:pt x="189" y="282"/>
                    <a:pt x="193" y="279"/>
                  </a:cubicBezTo>
                  <a:cubicBezTo>
                    <a:pt x="197" y="276"/>
                    <a:pt x="201" y="272"/>
                    <a:pt x="203" y="267"/>
                  </a:cubicBezTo>
                  <a:cubicBezTo>
                    <a:pt x="206" y="263"/>
                    <a:pt x="207" y="258"/>
                    <a:pt x="207" y="252"/>
                  </a:cubicBezTo>
                  <a:cubicBezTo>
                    <a:pt x="207" y="243"/>
                    <a:pt x="203" y="236"/>
                    <a:pt x="196" y="230"/>
                  </a:cubicBezTo>
                  <a:cubicBezTo>
                    <a:pt x="191" y="225"/>
                    <a:pt x="181" y="221"/>
                    <a:pt x="165" y="217"/>
                  </a:cubicBezTo>
                  <a:cubicBezTo>
                    <a:pt x="153" y="214"/>
                    <a:pt x="153" y="214"/>
                    <a:pt x="153" y="214"/>
                  </a:cubicBezTo>
                  <a:cubicBezTo>
                    <a:pt x="150" y="213"/>
                    <a:pt x="148" y="212"/>
                    <a:pt x="146" y="210"/>
                  </a:cubicBezTo>
                  <a:cubicBezTo>
                    <a:pt x="145" y="208"/>
                    <a:pt x="144" y="206"/>
                    <a:pt x="144" y="204"/>
                  </a:cubicBezTo>
                  <a:cubicBezTo>
                    <a:pt x="144" y="202"/>
                    <a:pt x="145" y="200"/>
                    <a:pt x="146" y="199"/>
                  </a:cubicBezTo>
                  <a:cubicBezTo>
                    <a:pt x="152" y="193"/>
                    <a:pt x="166" y="194"/>
                    <a:pt x="171" y="199"/>
                  </a:cubicBezTo>
                  <a:cubicBezTo>
                    <a:pt x="172" y="201"/>
                    <a:pt x="173" y="203"/>
                    <a:pt x="174" y="207"/>
                  </a:cubicBezTo>
                  <a:cubicBezTo>
                    <a:pt x="203" y="202"/>
                    <a:pt x="203" y="202"/>
                    <a:pt x="203" y="202"/>
                  </a:cubicBezTo>
                  <a:close/>
                  <a:moveTo>
                    <a:pt x="98" y="81"/>
                  </a:moveTo>
                  <a:cubicBezTo>
                    <a:pt x="93" y="81"/>
                    <a:pt x="88" y="83"/>
                    <a:pt x="88" y="86"/>
                  </a:cubicBezTo>
                  <a:cubicBezTo>
                    <a:pt x="88" y="86"/>
                    <a:pt x="88" y="86"/>
                    <a:pt x="88" y="86"/>
                  </a:cubicBezTo>
                  <a:cubicBezTo>
                    <a:pt x="88" y="88"/>
                    <a:pt x="93" y="90"/>
                    <a:pt x="98" y="90"/>
                  </a:cubicBezTo>
                  <a:cubicBezTo>
                    <a:pt x="214" y="90"/>
                    <a:pt x="214" y="90"/>
                    <a:pt x="214" y="90"/>
                  </a:cubicBezTo>
                  <a:cubicBezTo>
                    <a:pt x="216" y="90"/>
                    <a:pt x="217" y="90"/>
                    <a:pt x="218" y="90"/>
                  </a:cubicBezTo>
                  <a:cubicBezTo>
                    <a:pt x="241" y="110"/>
                    <a:pt x="259" y="116"/>
                    <a:pt x="272" y="114"/>
                  </a:cubicBezTo>
                  <a:cubicBezTo>
                    <a:pt x="279" y="113"/>
                    <a:pt x="284" y="110"/>
                    <a:pt x="288" y="106"/>
                  </a:cubicBezTo>
                  <a:cubicBezTo>
                    <a:pt x="292" y="102"/>
                    <a:pt x="294" y="97"/>
                    <a:pt x="295" y="92"/>
                  </a:cubicBezTo>
                  <a:cubicBezTo>
                    <a:pt x="298" y="81"/>
                    <a:pt x="294" y="67"/>
                    <a:pt x="283" y="59"/>
                  </a:cubicBezTo>
                  <a:cubicBezTo>
                    <a:pt x="258" y="40"/>
                    <a:pt x="232" y="64"/>
                    <a:pt x="220" y="77"/>
                  </a:cubicBezTo>
                  <a:cubicBezTo>
                    <a:pt x="220" y="77"/>
                    <a:pt x="220" y="77"/>
                    <a:pt x="220" y="77"/>
                  </a:cubicBezTo>
                  <a:cubicBezTo>
                    <a:pt x="216" y="81"/>
                    <a:pt x="216" y="81"/>
                    <a:pt x="216" y="81"/>
                  </a:cubicBezTo>
                  <a:cubicBezTo>
                    <a:pt x="215" y="81"/>
                    <a:pt x="215" y="81"/>
                    <a:pt x="214" y="81"/>
                  </a:cubicBezTo>
                  <a:cubicBezTo>
                    <a:pt x="98" y="81"/>
                    <a:pt x="98" y="81"/>
                    <a:pt x="98" y="81"/>
                  </a:cubicBezTo>
                  <a:close/>
                  <a:moveTo>
                    <a:pt x="229" y="85"/>
                  </a:moveTo>
                  <a:cubicBezTo>
                    <a:pt x="247" y="100"/>
                    <a:pt x="261" y="105"/>
                    <a:pt x="271" y="103"/>
                  </a:cubicBezTo>
                  <a:cubicBezTo>
                    <a:pt x="274" y="103"/>
                    <a:pt x="278" y="101"/>
                    <a:pt x="280" y="99"/>
                  </a:cubicBezTo>
                  <a:cubicBezTo>
                    <a:pt x="282" y="97"/>
                    <a:pt x="284" y="93"/>
                    <a:pt x="284" y="90"/>
                  </a:cubicBezTo>
                  <a:cubicBezTo>
                    <a:pt x="286" y="82"/>
                    <a:pt x="283" y="73"/>
                    <a:pt x="276" y="67"/>
                  </a:cubicBezTo>
                  <a:cubicBezTo>
                    <a:pt x="258" y="54"/>
                    <a:pt x="238" y="74"/>
                    <a:pt x="229" y="85"/>
                  </a:cubicBezTo>
                  <a:close/>
                  <a:moveTo>
                    <a:pt x="98" y="70"/>
                  </a:moveTo>
                  <a:cubicBezTo>
                    <a:pt x="93" y="61"/>
                    <a:pt x="88" y="52"/>
                    <a:pt x="86" y="43"/>
                  </a:cubicBezTo>
                  <a:cubicBezTo>
                    <a:pt x="81" y="27"/>
                    <a:pt x="80" y="10"/>
                    <a:pt x="80" y="3"/>
                  </a:cubicBezTo>
                  <a:cubicBezTo>
                    <a:pt x="87" y="2"/>
                    <a:pt x="97" y="0"/>
                    <a:pt x="103" y="6"/>
                  </a:cubicBezTo>
                  <a:cubicBezTo>
                    <a:pt x="113" y="16"/>
                    <a:pt x="134" y="27"/>
                    <a:pt x="145" y="18"/>
                  </a:cubicBezTo>
                  <a:cubicBezTo>
                    <a:pt x="155" y="10"/>
                    <a:pt x="169" y="0"/>
                    <a:pt x="176" y="9"/>
                  </a:cubicBezTo>
                  <a:cubicBezTo>
                    <a:pt x="198" y="34"/>
                    <a:pt x="210" y="7"/>
                    <a:pt x="231" y="9"/>
                  </a:cubicBezTo>
                  <a:cubicBezTo>
                    <a:pt x="231" y="9"/>
                    <a:pt x="231" y="9"/>
                    <a:pt x="231" y="9"/>
                  </a:cubicBezTo>
                  <a:cubicBezTo>
                    <a:pt x="229" y="20"/>
                    <a:pt x="226" y="48"/>
                    <a:pt x="219" y="70"/>
                  </a:cubicBezTo>
                  <a:lnTo>
                    <a:pt x="98" y="7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fr-FR"/>
            </a:p>
          </p:txBody>
        </p:sp>
      </p:grpSp>
      <p:grpSp>
        <p:nvGrpSpPr>
          <p:cNvPr id="18" name="Groupe 17"/>
          <p:cNvGrpSpPr/>
          <p:nvPr/>
        </p:nvGrpSpPr>
        <p:grpSpPr>
          <a:xfrm>
            <a:off x="7454900" y="3644900"/>
            <a:ext cx="1903412" cy="2168361"/>
            <a:chOff x="7454900" y="3644900"/>
            <a:chExt cx="1903412" cy="2168361"/>
          </a:xfrm>
        </p:grpSpPr>
        <p:sp>
          <p:nvSpPr>
            <p:cNvPr id="7" name="Ellipse 6"/>
            <p:cNvSpPr/>
            <p:nvPr/>
          </p:nvSpPr>
          <p:spPr>
            <a:xfrm>
              <a:off x="7771606" y="3644900"/>
              <a:ext cx="1270000" cy="1270000"/>
            </a:xfrm>
            <a:prstGeom prst="ellipse">
              <a:avLst/>
            </a:prstGeom>
            <a:solidFill>
              <a:schemeClr val="tx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ZoneTexte 12"/>
            <p:cNvSpPr txBox="1"/>
            <p:nvPr/>
          </p:nvSpPr>
          <p:spPr>
            <a:xfrm>
              <a:off x="7454900" y="5443929"/>
              <a:ext cx="1903412" cy="369332"/>
            </a:xfrm>
            <a:prstGeom prst="rect">
              <a:avLst/>
            </a:prstGeom>
            <a:noFill/>
          </p:spPr>
          <p:txBody>
            <a:bodyPr wrap="square" rtlCol="0">
              <a:spAutoFit/>
            </a:bodyPr>
            <a:lstStyle/>
            <a:p>
              <a:pPr algn="ctr"/>
              <a:r>
                <a:rPr lang="fr-FR" b="1">
                  <a:solidFill>
                    <a:schemeClr val="bg1"/>
                  </a:solidFill>
                </a:rPr>
                <a:t>BÉNÉFICE 4</a:t>
              </a:r>
            </a:p>
          </p:txBody>
        </p:sp>
        <p:sp>
          <p:nvSpPr>
            <p:cNvPr id="27" name="Freeform 5"/>
            <p:cNvSpPr>
              <a:spLocks noEditPoints="1"/>
            </p:cNvSpPr>
            <p:nvPr/>
          </p:nvSpPr>
          <p:spPr bwMode="auto">
            <a:xfrm>
              <a:off x="8112315" y="3838024"/>
              <a:ext cx="588581" cy="829322"/>
            </a:xfrm>
            <a:custGeom>
              <a:avLst/>
              <a:gdLst>
                <a:gd name="T0" fmla="*/ 136 w 269"/>
                <a:gd name="T1" fmla="*/ 0 h 380"/>
                <a:gd name="T2" fmla="*/ 202 w 269"/>
                <a:gd name="T3" fmla="*/ 27 h 380"/>
                <a:gd name="T4" fmla="*/ 230 w 269"/>
                <a:gd name="T5" fmla="*/ 94 h 380"/>
                <a:gd name="T6" fmla="*/ 202 w 269"/>
                <a:gd name="T7" fmla="*/ 160 h 380"/>
                <a:gd name="T8" fmla="*/ 136 w 269"/>
                <a:gd name="T9" fmla="*/ 188 h 380"/>
                <a:gd name="T10" fmla="*/ 69 w 269"/>
                <a:gd name="T11" fmla="*/ 160 h 380"/>
                <a:gd name="T12" fmla="*/ 42 w 269"/>
                <a:gd name="T13" fmla="*/ 94 h 380"/>
                <a:gd name="T14" fmla="*/ 69 w 269"/>
                <a:gd name="T15" fmla="*/ 27 h 380"/>
                <a:gd name="T16" fmla="*/ 136 w 269"/>
                <a:gd name="T17" fmla="*/ 0 h 380"/>
                <a:gd name="T18" fmla="*/ 132 w 269"/>
                <a:gd name="T19" fmla="*/ 234 h 380"/>
                <a:gd name="T20" fmla="*/ 112 w 269"/>
                <a:gd name="T21" fmla="*/ 356 h 380"/>
                <a:gd name="T22" fmla="*/ 134 w 269"/>
                <a:gd name="T23" fmla="*/ 380 h 380"/>
                <a:gd name="T24" fmla="*/ 157 w 269"/>
                <a:gd name="T25" fmla="*/ 356 h 380"/>
                <a:gd name="T26" fmla="*/ 137 w 269"/>
                <a:gd name="T27" fmla="*/ 234 h 380"/>
                <a:gd name="T28" fmla="*/ 146 w 269"/>
                <a:gd name="T29" fmla="*/ 226 h 380"/>
                <a:gd name="T30" fmla="*/ 134 w 269"/>
                <a:gd name="T31" fmla="*/ 217 h 380"/>
                <a:gd name="T32" fmla="*/ 123 w 269"/>
                <a:gd name="T33" fmla="*/ 226 h 380"/>
                <a:gd name="T34" fmla="*/ 132 w 269"/>
                <a:gd name="T35" fmla="*/ 234 h 380"/>
                <a:gd name="T36" fmla="*/ 174 w 269"/>
                <a:gd name="T37" fmla="*/ 195 h 380"/>
                <a:gd name="T38" fmla="*/ 269 w 269"/>
                <a:gd name="T39" fmla="*/ 329 h 380"/>
                <a:gd name="T40" fmla="*/ 172 w 269"/>
                <a:gd name="T41" fmla="*/ 329 h 380"/>
                <a:gd name="T42" fmla="*/ 151 w 269"/>
                <a:gd name="T43" fmla="*/ 221 h 380"/>
                <a:gd name="T44" fmla="*/ 174 w 269"/>
                <a:gd name="T45" fmla="*/ 195 h 380"/>
                <a:gd name="T46" fmla="*/ 96 w 269"/>
                <a:gd name="T47" fmla="*/ 329 h 380"/>
                <a:gd name="T48" fmla="*/ 0 w 269"/>
                <a:gd name="T49" fmla="*/ 329 h 380"/>
                <a:gd name="T50" fmla="*/ 94 w 269"/>
                <a:gd name="T51" fmla="*/ 195 h 380"/>
                <a:gd name="T52" fmla="*/ 118 w 269"/>
                <a:gd name="T53" fmla="*/ 221 h 380"/>
                <a:gd name="T54" fmla="*/ 96 w 269"/>
                <a:gd name="T55" fmla="*/ 329 h 380"/>
                <a:gd name="T56" fmla="*/ 147 w 269"/>
                <a:gd name="T57" fmla="*/ 61 h 380"/>
                <a:gd name="T58" fmla="*/ 142 w 269"/>
                <a:gd name="T59" fmla="*/ 64 h 380"/>
                <a:gd name="T60" fmla="*/ 60 w 269"/>
                <a:gd name="T61" fmla="*/ 81 h 380"/>
                <a:gd name="T62" fmla="*/ 59 w 269"/>
                <a:gd name="T63" fmla="*/ 94 h 380"/>
                <a:gd name="T64" fmla="*/ 81 w 269"/>
                <a:gd name="T65" fmla="*/ 148 h 380"/>
                <a:gd name="T66" fmla="*/ 136 w 269"/>
                <a:gd name="T67" fmla="*/ 171 h 380"/>
                <a:gd name="T68" fmla="*/ 190 w 269"/>
                <a:gd name="T69" fmla="*/ 148 h 380"/>
                <a:gd name="T70" fmla="*/ 213 w 269"/>
                <a:gd name="T71" fmla="*/ 94 h 380"/>
                <a:gd name="T72" fmla="*/ 211 w 269"/>
                <a:gd name="T73" fmla="*/ 78 h 380"/>
                <a:gd name="T74" fmla="*/ 191 w 269"/>
                <a:gd name="T75" fmla="*/ 77 h 380"/>
                <a:gd name="T76" fmla="*/ 147 w 269"/>
                <a:gd name="T77" fmla="*/ 61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69" h="380">
                  <a:moveTo>
                    <a:pt x="136" y="0"/>
                  </a:moveTo>
                  <a:cubicBezTo>
                    <a:pt x="162" y="0"/>
                    <a:pt x="185" y="10"/>
                    <a:pt x="202" y="27"/>
                  </a:cubicBezTo>
                  <a:cubicBezTo>
                    <a:pt x="219" y="44"/>
                    <a:pt x="230" y="68"/>
                    <a:pt x="230" y="94"/>
                  </a:cubicBezTo>
                  <a:cubicBezTo>
                    <a:pt x="230" y="120"/>
                    <a:pt x="219" y="143"/>
                    <a:pt x="202" y="160"/>
                  </a:cubicBezTo>
                  <a:cubicBezTo>
                    <a:pt x="185" y="177"/>
                    <a:pt x="162" y="188"/>
                    <a:pt x="136" y="188"/>
                  </a:cubicBezTo>
                  <a:cubicBezTo>
                    <a:pt x="110" y="188"/>
                    <a:pt x="86" y="177"/>
                    <a:pt x="69" y="160"/>
                  </a:cubicBezTo>
                  <a:cubicBezTo>
                    <a:pt x="52" y="143"/>
                    <a:pt x="42" y="120"/>
                    <a:pt x="42" y="94"/>
                  </a:cubicBezTo>
                  <a:cubicBezTo>
                    <a:pt x="42" y="68"/>
                    <a:pt x="52" y="44"/>
                    <a:pt x="69" y="27"/>
                  </a:cubicBezTo>
                  <a:cubicBezTo>
                    <a:pt x="86" y="10"/>
                    <a:pt x="110" y="0"/>
                    <a:pt x="136" y="0"/>
                  </a:cubicBezTo>
                  <a:close/>
                  <a:moveTo>
                    <a:pt x="132" y="234"/>
                  </a:moveTo>
                  <a:cubicBezTo>
                    <a:pt x="112" y="356"/>
                    <a:pt x="112" y="356"/>
                    <a:pt x="112" y="356"/>
                  </a:cubicBezTo>
                  <a:cubicBezTo>
                    <a:pt x="134" y="380"/>
                    <a:pt x="134" y="380"/>
                    <a:pt x="134" y="380"/>
                  </a:cubicBezTo>
                  <a:cubicBezTo>
                    <a:pt x="157" y="356"/>
                    <a:pt x="157" y="356"/>
                    <a:pt x="157" y="356"/>
                  </a:cubicBezTo>
                  <a:cubicBezTo>
                    <a:pt x="137" y="234"/>
                    <a:pt x="137" y="234"/>
                    <a:pt x="137" y="234"/>
                  </a:cubicBezTo>
                  <a:cubicBezTo>
                    <a:pt x="146" y="226"/>
                    <a:pt x="146" y="226"/>
                    <a:pt x="146" y="226"/>
                  </a:cubicBezTo>
                  <a:cubicBezTo>
                    <a:pt x="134" y="217"/>
                    <a:pt x="134" y="217"/>
                    <a:pt x="134" y="217"/>
                  </a:cubicBezTo>
                  <a:cubicBezTo>
                    <a:pt x="123" y="226"/>
                    <a:pt x="123" y="226"/>
                    <a:pt x="123" y="226"/>
                  </a:cubicBezTo>
                  <a:cubicBezTo>
                    <a:pt x="132" y="234"/>
                    <a:pt x="132" y="234"/>
                    <a:pt x="132" y="234"/>
                  </a:cubicBezTo>
                  <a:close/>
                  <a:moveTo>
                    <a:pt x="174" y="195"/>
                  </a:moveTo>
                  <a:cubicBezTo>
                    <a:pt x="228" y="212"/>
                    <a:pt x="267" y="266"/>
                    <a:pt x="269" y="329"/>
                  </a:cubicBezTo>
                  <a:cubicBezTo>
                    <a:pt x="172" y="329"/>
                    <a:pt x="172" y="329"/>
                    <a:pt x="172" y="329"/>
                  </a:cubicBezTo>
                  <a:cubicBezTo>
                    <a:pt x="151" y="221"/>
                    <a:pt x="151" y="221"/>
                    <a:pt x="151" y="221"/>
                  </a:cubicBezTo>
                  <a:cubicBezTo>
                    <a:pt x="174" y="195"/>
                    <a:pt x="174" y="195"/>
                    <a:pt x="174" y="195"/>
                  </a:cubicBezTo>
                  <a:close/>
                  <a:moveTo>
                    <a:pt x="96" y="329"/>
                  </a:moveTo>
                  <a:cubicBezTo>
                    <a:pt x="0" y="329"/>
                    <a:pt x="0" y="329"/>
                    <a:pt x="0" y="329"/>
                  </a:cubicBezTo>
                  <a:cubicBezTo>
                    <a:pt x="2" y="266"/>
                    <a:pt x="41" y="213"/>
                    <a:pt x="94" y="195"/>
                  </a:cubicBezTo>
                  <a:cubicBezTo>
                    <a:pt x="118" y="221"/>
                    <a:pt x="118" y="221"/>
                    <a:pt x="118" y="221"/>
                  </a:cubicBezTo>
                  <a:cubicBezTo>
                    <a:pt x="96" y="329"/>
                    <a:pt x="96" y="329"/>
                    <a:pt x="96" y="329"/>
                  </a:cubicBezTo>
                  <a:close/>
                  <a:moveTo>
                    <a:pt x="147" y="61"/>
                  </a:moveTo>
                  <a:cubicBezTo>
                    <a:pt x="145" y="62"/>
                    <a:pt x="143" y="63"/>
                    <a:pt x="142" y="64"/>
                  </a:cubicBezTo>
                  <a:cubicBezTo>
                    <a:pt x="113" y="78"/>
                    <a:pt x="76" y="80"/>
                    <a:pt x="60" y="81"/>
                  </a:cubicBezTo>
                  <a:cubicBezTo>
                    <a:pt x="59" y="85"/>
                    <a:pt x="59" y="89"/>
                    <a:pt x="59" y="94"/>
                  </a:cubicBezTo>
                  <a:cubicBezTo>
                    <a:pt x="59" y="115"/>
                    <a:pt x="67" y="134"/>
                    <a:pt x="81" y="148"/>
                  </a:cubicBezTo>
                  <a:cubicBezTo>
                    <a:pt x="95" y="162"/>
                    <a:pt x="114" y="171"/>
                    <a:pt x="136" y="171"/>
                  </a:cubicBezTo>
                  <a:cubicBezTo>
                    <a:pt x="157" y="171"/>
                    <a:pt x="176" y="162"/>
                    <a:pt x="190" y="148"/>
                  </a:cubicBezTo>
                  <a:cubicBezTo>
                    <a:pt x="204" y="134"/>
                    <a:pt x="213" y="115"/>
                    <a:pt x="213" y="94"/>
                  </a:cubicBezTo>
                  <a:cubicBezTo>
                    <a:pt x="213" y="88"/>
                    <a:pt x="212" y="83"/>
                    <a:pt x="211" y="78"/>
                  </a:cubicBezTo>
                  <a:cubicBezTo>
                    <a:pt x="205" y="78"/>
                    <a:pt x="198" y="78"/>
                    <a:pt x="191" y="77"/>
                  </a:cubicBezTo>
                  <a:cubicBezTo>
                    <a:pt x="175" y="74"/>
                    <a:pt x="160" y="68"/>
                    <a:pt x="147" y="61"/>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fr-FR"/>
            </a:p>
          </p:txBody>
        </p:sp>
      </p:grpSp>
      <p:grpSp>
        <p:nvGrpSpPr>
          <p:cNvPr id="19" name="Groupe 18"/>
          <p:cNvGrpSpPr/>
          <p:nvPr/>
        </p:nvGrpSpPr>
        <p:grpSpPr>
          <a:xfrm>
            <a:off x="9765506" y="3644900"/>
            <a:ext cx="1903412" cy="2168361"/>
            <a:chOff x="9765506" y="3644900"/>
            <a:chExt cx="1903412" cy="2168361"/>
          </a:xfrm>
        </p:grpSpPr>
        <p:sp>
          <p:nvSpPr>
            <p:cNvPr id="6" name="Ellipse 5"/>
            <p:cNvSpPr/>
            <p:nvPr/>
          </p:nvSpPr>
          <p:spPr>
            <a:xfrm>
              <a:off x="10082213" y="3644900"/>
              <a:ext cx="1270000" cy="1270000"/>
            </a:xfrm>
            <a:prstGeom prst="ellipse">
              <a:avLst/>
            </a:prstGeom>
            <a:solidFill>
              <a:schemeClr val="tx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ZoneTexte 13"/>
            <p:cNvSpPr txBox="1"/>
            <p:nvPr/>
          </p:nvSpPr>
          <p:spPr>
            <a:xfrm>
              <a:off x="9765506" y="5443929"/>
              <a:ext cx="1903412" cy="369332"/>
            </a:xfrm>
            <a:prstGeom prst="rect">
              <a:avLst/>
            </a:prstGeom>
            <a:noFill/>
          </p:spPr>
          <p:txBody>
            <a:bodyPr wrap="square" rtlCol="0">
              <a:spAutoFit/>
            </a:bodyPr>
            <a:lstStyle/>
            <a:p>
              <a:pPr algn="ctr"/>
              <a:r>
                <a:rPr lang="fr-FR" b="1">
                  <a:solidFill>
                    <a:schemeClr val="bg1"/>
                  </a:solidFill>
                </a:rPr>
                <a:t>BÉNÉFICE 5</a:t>
              </a:r>
            </a:p>
          </p:txBody>
        </p:sp>
        <p:sp>
          <p:nvSpPr>
            <p:cNvPr id="28" name="Freeform 9"/>
            <p:cNvSpPr>
              <a:spLocks noEditPoints="1"/>
            </p:cNvSpPr>
            <p:nvPr/>
          </p:nvSpPr>
          <p:spPr bwMode="auto">
            <a:xfrm>
              <a:off x="10233931" y="3891460"/>
              <a:ext cx="966562" cy="664404"/>
            </a:xfrm>
            <a:custGeom>
              <a:avLst/>
              <a:gdLst>
                <a:gd name="T0" fmla="*/ 106 w 467"/>
                <a:gd name="T1" fmla="*/ 257 h 320"/>
                <a:gd name="T2" fmla="*/ 61 w 467"/>
                <a:gd name="T3" fmla="*/ 266 h 320"/>
                <a:gd name="T4" fmla="*/ 51 w 467"/>
                <a:gd name="T5" fmla="*/ 117 h 320"/>
                <a:gd name="T6" fmla="*/ 40 w 467"/>
                <a:gd name="T7" fmla="*/ 100 h 320"/>
                <a:gd name="T8" fmla="*/ 117 w 467"/>
                <a:gd name="T9" fmla="*/ 117 h 320"/>
                <a:gd name="T10" fmla="*/ 0 w 467"/>
                <a:gd name="T11" fmla="*/ 303 h 320"/>
                <a:gd name="T12" fmla="*/ 467 w 467"/>
                <a:gd name="T13" fmla="*/ 320 h 320"/>
                <a:gd name="T14" fmla="*/ 0 w 467"/>
                <a:gd name="T15" fmla="*/ 303 h 320"/>
                <a:gd name="T16" fmla="*/ 437 w 467"/>
                <a:gd name="T17" fmla="*/ 275 h 320"/>
                <a:gd name="T18" fmla="*/ 30 w 467"/>
                <a:gd name="T19" fmla="*/ 292 h 320"/>
                <a:gd name="T20" fmla="*/ 236 w 467"/>
                <a:gd name="T21" fmla="*/ 0 h 320"/>
                <a:gd name="T22" fmla="*/ 465 w 467"/>
                <a:gd name="T23" fmla="*/ 89 h 320"/>
                <a:gd name="T24" fmla="*/ 7 w 467"/>
                <a:gd name="T25" fmla="*/ 89 h 320"/>
                <a:gd name="T26" fmla="*/ 236 w 467"/>
                <a:gd name="T27" fmla="*/ 0 h 320"/>
                <a:gd name="T28" fmla="*/ 86 w 467"/>
                <a:gd name="T29" fmla="*/ 74 h 320"/>
                <a:gd name="T30" fmla="*/ 236 w 467"/>
                <a:gd name="T31" fmla="*/ 16 h 320"/>
                <a:gd name="T32" fmla="*/ 427 w 467"/>
                <a:gd name="T33" fmla="*/ 100 h 320"/>
                <a:gd name="T34" fmla="*/ 416 w 467"/>
                <a:gd name="T35" fmla="*/ 117 h 320"/>
                <a:gd name="T36" fmla="*/ 405 w 467"/>
                <a:gd name="T37" fmla="*/ 266 h 320"/>
                <a:gd name="T38" fmla="*/ 361 w 467"/>
                <a:gd name="T39" fmla="*/ 257 h 320"/>
                <a:gd name="T40" fmla="*/ 351 w 467"/>
                <a:gd name="T41" fmla="*/ 117 h 320"/>
                <a:gd name="T42" fmla="*/ 247 w 467"/>
                <a:gd name="T43" fmla="*/ 100 h 320"/>
                <a:gd name="T44" fmla="*/ 323 w 467"/>
                <a:gd name="T45" fmla="*/ 117 h 320"/>
                <a:gd name="T46" fmla="*/ 313 w 467"/>
                <a:gd name="T47" fmla="*/ 257 h 320"/>
                <a:gd name="T48" fmla="*/ 268 w 467"/>
                <a:gd name="T49" fmla="*/ 266 h 320"/>
                <a:gd name="T50" fmla="*/ 257 w 467"/>
                <a:gd name="T51" fmla="*/ 117 h 320"/>
                <a:gd name="T52" fmla="*/ 247 w 467"/>
                <a:gd name="T53" fmla="*/ 100 h 320"/>
                <a:gd name="T54" fmla="*/ 219 w 467"/>
                <a:gd name="T55" fmla="*/ 100 h 320"/>
                <a:gd name="T56" fmla="*/ 209 w 467"/>
                <a:gd name="T57" fmla="*/ 117 h 320"/>
                <a:gd name="T58" fmla="*/ 198 w 467"/>
                <a:gd name="T59" fmla="*/ 266 h 320"/>
                <a:gd name="T60" fmla="*/ 154 w 467"/>
                <a:gd name="T61" fmla="*/ 257 h 320"/>
                <a:gd name="T62" fmla="*/ 143 w 467"/>
                <a:gd name="T63" fmla="*/ 117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7" h="320">
                  <a:moveTo>
                    <a:pt x="106" y="117"/>
                  </a:moveTo>
                  <a:cubicBezTo>
                    <a:pt x="106" y="257"/>
                    <a:pt x="106" y="257"/>
                    <a:pt x="106" y="257"/>
                  </a:cubicBezTo>
                  <a:cubicBezTo>
                    <a:pt x="106" y="262"/>
                    <a:pt x="101" y="266"/>
                    <a:pt x="95" y="266"/>
                  </a:cubicBezTo>
                  <a:cubicBezTo>
                    <a:pt x="61" y="266"/>
                    <a:pt x="61" y="266"/>
                    <a:pt x="61" y="266"/>
                  </a:cubicBezTo>
                  <a:cubicBezTo>
                    <a:pt x="56" y="266"/>
                    <a:pt x="51" y="262"/>
                    <a:pt x="51" y="257"/>
                  </a:cubicBezTo>
                  <a:cubicBezTo>
                    <a:pt x="51" y="117"/>
                    <a:pt x="51" y="117"/>
                    <a:pt x="51" y="117"/>
                  </a:cubicBezTo>
                  <a:cubicBezTo>
                    <a:pt x="40" y="117"/>
                    <a:pt x="40" y="117"/>
                    <a:pt x="40" y="117"/>
                  </a:cubicBezTo>
                  <a:cubicBezTo>
                    <a:pt x="40" y="100"/>
                    <a:pt x="40" y="100"/>
                    <a:pt x="40" y="100"/>
                  </a:cubicBezTo>
                  <a:cubicBezTo>
                    <a:pt x="117" y="100"/>
                    <a:pt x="117" y="100"/>
                    <a:pt x="117" y="100"/>
                  </a:cubicBezTo>
                  <a:cubicBezTo>
                    <a:pt x="117" y="117"/>
                    <a:pt x="117" y="117"/>
                    <a:pt x="117" y="117"/>
                  </a:cubicBezTo>
                  <a:cubicBezTo>
                    <a:pt x="106" y="117"/>
                    <a:pt x="106" y="117"/>
                    <a:pt x="106" y="117"/>
                  </a:cubicBezTo>
                  <a:close/>
                  <a:moveTo>
                    <a:pt x="0" y="303"/>
                  </a:moveTo>
                  <a:cubicBezTo>
                    <a:pt x="467" y="303"/>
                    <a:pt x="467" y="303"/>
                    <a:pt x="467" y="303"/>
                  </a:cubicBezTo>
                  <a:cubicBezTo>
                    <a:pt x="467" y="320"/>
                    <a:pt x="467" y="320"/>
                    <a:pt x="467" y="320"/>
                  </a:cubicBezTo>
                  <a:cubicBezTo>
                    <a:pt x="0" y="320"/>
                    <a:pt x="0" y="320"/>
                    <a:pt x="0" y="320"/>
                  </a:cubicBezTo>
                  <a:cubicBezTo>
                    <a:pt x="0" y="303"/>
                    <a:pt x="0" y="303"/>
                    <a:pt x="0" y="303"/>
                  </a:cubicBezTo>
                  <a:close/>
                  <a:moveTo>
                    <a:pt x="30" y="275"/>
                  </a:moveTo>
                  <a:cubicBezTo>
                    <a:pt x="437" y="275"/>
                    <a:pt x="437" y="275"/>
                    <a:pt x="437" y="275"/>
                  </a:cubicBezTo>
                  <a:cubicBezTo>
                    <a:pt x="437" y="292"/>
                    <a:pt x="437" y="292"/>
                    <a:pt x="437" y="292"/>
                  </a:cubicBezTo>
                  <a:cubicBezTo>
                    <a:pt x="30" y="292"/>
                    <a:pt x="30" y="292"/>
                    <a:pt x="30" y="292"/>
                  </a:cubicBezTo>
                  <a:cubicBezTo>
                    <a:pt x="30" y="275"/>
                    <a:pt x="30" y="275"/>
                    <a:pt x="30" y="275"/>
                  </a:cubicBezTo>
                  <a:close/>
                  <a:moveTo>
                    <a:pt x="236" y="0"/>
                  </a:moveTo>
                  <a:cubicBezTo>
                    <a:pt x="351" y="44"/>
                    <a:pt x="351" y="44"/>
                    <a:pt x="351" y="44"/>
                  </a:cubicBezTo>
                  <a:cubicBezTo>
                    <a:pt x="465" y="89"/>
                    <a:pt x="465" y="89"/>
                    <a:pt x="465" y="89"/>
                  </a:cubicBezTo>
                  <a:cubicBezTo>
                    <a:pt x="236" y="89"/>
                    <a:pt x="236" y="89"/>
                    <a:pt x="236" y="89"/>
                  </a:cubicBezTo>
                  <a:cubicBezTo>
                    <a:pt x="7" y="89"/>
                    <a:pt x="7" y="89"/>
                    <a:pt x="7" y="89"/>
                  </a:cubicBezTo>
                  <a:cubicBezTo>
                    <a:pt x="122" y="44"/>
                    <a:pt x="122" y="44"/>
                    <a:pt x="122" y="44"/>
                  </a:cubicBezTo>
                  <a:cubicBezTo>
                    <a:pt x="236" y="0"/>
                    <a:pt x="236" y="0"/>
                    <a:pt x="236" y="0"/>
                  </a:cubicBezTo>
                  <a:close/>
                  <a:moveTo>
                    <a:pt x="236" y="16"/>
                  </a:moveTo>
                  <a:cubicBezTo>
                    <a:pt x="86" y="74"/>
                    <a:pt x="86" y="74"/>
                    <a:pt x="86" y="74"/>
                  </a:cubicBezTo>
                  <a:cubicBezTo>
                    <a:pt x="386" y="74"/>
                    <a:pt x="386" y="74"/>
                    <a:pt x="386" y="74"/>
                  </a:cubicBezTo>
                  <a:cubicBezTo>
                    <a:pt x="236" y="16"/>
                    <a:pt x="236" y="16"/>
                    <a:pt x="236" y="16"/>
                  </a:cubicBezTo>
                  <a:close/>
                  <a:moveTo>
                    <a:pt x="351" y="100"/>
                  </a:moveTo>
                  <a:cubicBezTo>
                    <a:pt x="427" y="100"/>
                    <a:pt x="427" y="100"/>
                    <a:pt x="427" y="100"/>
                  </a:cubicBezTo>
                  <a:cubicBezTo>
                    <a:pt x="427" y="117"/>
                    <a:pt x="427" y="117"/>
                    <a:pt x="427" y="117"/>
                  </a:cubicBezTo>
                  <a:cubicBezTo>
                    <a:pt x="416" y="117"/>
                    <a:pt x="416" y="117"/>
                    <a:pt x="416" y="117"/>
                  </a:cubicBezTo>
                  <a:cubicBezTo>
                    <a:pt x="416" y="257"/>
                    <a:pt x="416" y="257"/>
                    <a:pt x="416" y="257"/>
                  </a:cubicBezTo>
                  <a:cubicBezTo>
                    <a:pt x="416" y="262"/>
                    <a:pt x="411" y="266"/>
                    <a:pt x="405" y="266"/>
                  </a:cubicBezTo>
                  <a:cubicBezTo>
                    <a:pt x="371" y="266"/>
                    <a:pt x="371" y="266"/>
                    <a:pt x="371" y="266"/>
                  </a:cubicBezTo>
                  <a:cubicBezTo>
                    <a:pt x="365" y="266"/>
                    <a:pt x="361" y="262"/>
                    <a:pt x="361" y="257"/>
                  </a:cubicBezTo>
                  <a:cubicBezTo>
                    <a:pt x="361" y="117"/>
                    <a:pt x="361" y="117"/>
                    <a:pt x="361" y="117"/>
                  </a:cubicBezTo>
                  <a:cubicBezTo>
                    <a:pt x="351" y="117"/>
                    <a:pt x="351" y="117"/>
                    <a:pt x="351" y="117"/>
                  </a:cubicBezTo>
                  <a:cubicBezTo>
                    <a:pt x="351" y="100"/>
                    <a:pt x="351" y="100"/>
                    <a:pt x="351" y="100"/>
                  </a:cubicBezTo>
                  <a:close/>
                  <a:moveTo>
                    <a:pt x="247" y="100"/>
                  </a:moveTo>
                  <a:cubicBezTo>
                    <a:pt x="323" y="100"/>
                    <a:pt x="323" y="100"/>
                    <a:pt x="323" y="100"/>
                  </a:cubicBezTo>
                  <a:cubicBezTo>
                    <a:pt x="323" y="117"/>
                    <a:pt x="323" y="117"/>
                    <a:pt x="323" y="117"/>
                  </a:cubicBezTo>
                  <a:cubicBezTo>
                    <a:pt x="313" y="117"/>
                    <a:pt x="313" y="117"/>
                    <a:pt x="313" y="117"/>
                  </a:cubicBezTo>
                  <a:cubicBezTo>
                    <a:pt x="313" y="257"/>
                    <a:pt x="313" y="257"/>
                    <a:pt x="313" y="257"/>
                  </a:cubicBezTo>
                  <a:cubicBezTo>
                    <a:pt x="313" y="262"/>
                    <a:pt x="308" y="266"/>
                    <a:pt x="302" y="266"/>
                  </a:cubicBezTo>
                  <a:cubicBezTo>
                    <a:pt x="291" y="266"/>
                    <a:pt x="279" y="266"/>
                    <a:pt x="268" y="266"/>
                  </a:cubicBezTo>
                  <a:cubicBezTo>
                    <a:pt x="262" y="266"/>
                    <a:pt x="257" y="262"/>
                    <a:pt x="257" y="257"/>
                  </a:cubicBezTo>
                  <a:cubicBezTo>
                    <a:pt x="257" y="117"/>
                    <a:pt x="257" y="117"/>
                    <a:pt x="257" y="117"/>
                  </a:cubicBezTo>
                  <a:cubicBezTo>
                    <a:pt x="247" y="117"/>
                    <a:pt x="247" y="117"/>
                    <a:pt x="247" y="117"/>
                  </a:cubicBezTo>
                  <a:cubicBezTo>
                    <a:pt x="247" y="100"/>
                    <a:pt x="247" y="100"/>
                    <a:pt x="247" y="100"/>
                  </a:cubicBezTo>
                  <a:close/>
                  <a:moveTo>
                    <a:pt x="143" y="100"/>
                  </a:moveTo>
                  <a:cubicBezTo>
                    <a:pt x="219" y="100"/>
                    <a:pt x="219" y="100"/>
                    <a:pt x="219" y="100"/>
                  </a:cubicBezTo>
                  <a:cubicBezTo>
                    <a:pt x="219" y="117"/>
                    <a:pt x="219" y="117"/>
                    <a:pt x="219" y="117"/>
                  </a:cubicBezTo>
                  <a:cubicBezTo>
                    <a:pt x="209" y="117"/>
                    <a:pt x="209" y="117"/>
                    <a:pt x="209" y="117"/>
                  </a:cubicBezTo>
                  <a:cubicBezTo>
                    <a:pt x="209" y="257"/>
                    <a:pt x="209" y="257"/>
                    <a:pt x="209" y="257"/>
                  </a:cubicBezTo>
                  <a:cubicBezTo>
                    <a:pt x="209" y="262"/>
                    <a:pt x="204" y="266"/>
                    <a:pt x="198" y="266"/>
                  </a:cubicBezTo>
                  <a:cubicBezTo>
                    <a:pt x="187" y="266"/>
                    <a:pt x="176" y="266"/>
                    <a:pt x="165" y="266"/>
                  </a:cubicBezTo>
                  <a:cubicBezTo>
                    <a:pt x="159" y="266"/>
                    <a:pt x="154" y="262"/>
                    <a:pt x="154" y="257"/>
                  </a:cubicBezTo>
                  <a:cubicBezTo>
                    <a:pt x="154" y="117"/>
                    <a:pt x="154" y="117"/>
                    <a:pt x="154" y="117"/>
                  </a:cubicBezTo>
                  <a:cubicBezTo>
                    <a:pt x="143" y="117"/>
                    <a:pt x="143" y="117"/>
                    <a:pt x="143" y="117"/>
                  </a:cubicBezTo>
                  <a:lnTo>
                    <a:pt x="143" y="100"/>
                  </a:lnTo>
                  <a:close/>
                </a:path>
              </a:pathLst>
            </a:custGeom>
            <a:solidFill>
              <a:schemeClr val="bg2"/>
            </a:solidFill>
            <a:ln w="793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fr-FR"/>
            </a:p>
          </p:txBody>
        </p:sp>
      </p:grpSp>
      <p:sp>
        <p:nvSpPr>
          <p:cNvPr id="36" name="Rectangle 35"/>
          <p:cNvSpPr/>
          <p:nvPr/>
        </p:nvSpPr>
        <p:spPr>
          <a:xfrm>
            <a:off x="7257143" y="901700"/>
            <a:ext cx="4095070" cy="159475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a:t>Lorem ipsum dolor sit amet, consectetuer adipiscing elit. Maecenas porttitor congue massa. ²</a:t>
            </a:r>
          </a:p>
        </p:txBody>
      </p:sp>
      <p:grpSp>
        <p:nvGrpSpPr>
          <p:cNvPr id="17" name="Groupe 16"/>
          <p:cNvGrpSpPr/>
          <p:nvPr/>
        </p:nvGrpSpPr>
        <p:grpSpPr>
          <a:xfrm>
            <a:off x="5144294" y="3644900"/>
            <a:ext cx="1903412" cy="2168361"/>
            <a:chOff x="5144294" y="3644900"/>
            <a:chExt cx="1903412" cy="2168361"/>
          </a:xfrm>
        </p:grpSpPr>
        <p:sp>
          <p:nvSpPr>
            <p:cNvPr id="8" name="Ellipse 7"/>
            <p:cNvSpPr/>
            <p:nvPr/>
          </p:nvSpPr>
          <p:spPr>
            <a:xfrm>
              <a:off x="5461000" y="3644900"/>
              <a:ext cx="1270000" cy="1270000"/>
            </a:xfrm>
            <a:prstGeom prst="ellipse">
              <a:avLst/>
            </a:prstGeom>
            <a:solidFill>
              <a:schemeClr val="tx2"/>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5144294" y="5443929"/>
              <a:ext cx="1903412" cy="369332"/>
            </a:xfrm>
            <a:prstGeom prst="rect">
              <a:avLst/>
            </a:prstGeom>
            <a:noFill/>
          </p:spPr>
          <p:txBody>
            <a:bodyPr wrap="square" rtlCol="0">
              <a:spAutoFit/>
            </a:bodyPr>
            <a:lstStyle/>
            <a:p>
              <a:pPr algn="ctr"/>
              <a:r>
                <a:rPr lang="fr-FR" b="1">
                  <a:solidFill>
                    <a:schemeClr val="bg1"/>
                  </a:solidFill>
                </a:rPr>
                <a:t>BÉNÉFICE 3</a:t>
              </a:r>
            </a:p>
          </p:txBody>
        </p:sp>
        <p:sp>
          <p:nvSpPr>
            <p:cNvPr id="40" name="Freeform 5"/>
            <p:cNvSpPr>
              <a:spLocks noEditPoints="1"/>
            </p:cNvSpPr>
            <p:nvPr/>
          </p:nvSpPr>
          <p:spPr bwMode="auto">
            <a:xfrm>
              <a:off x="5843587" y="3838024"/>
              <a:ext cx="504825" cy="766762"/>
            </a:xfrm>
            <a:custGeom>
              <a:avLst/>
              <a:gdLst>
                <a:gd name="T0" fmla="*/ 78 w 86"/>
                <a:gd name="T1" fmla="*/ 57 h 132"/>
                <a:gd name="T2" fmla="*/ 78 w 86"/>
                <a:gd name="T3" fmla="*/ 33 h 132"/>
                <a:gd name="T4" fmla="*/ 45 w 86"/>
                <a:gd name="T5" fmla="*/ 0 h 132"/>
                <a:gd name="T6" fmla="*/ 41 w 86"/>
                <a:gd name="T7" fmla="*/ 0 h 132"/>
                <a:gd name="T8" fmla="*/ 8 w 86"/>
                <a:gd name="T9" fmla="*/ 33 h 132"/>
                <a:gd name="T10" fmla="*/ 8 w 86"/>
                <a:gd name="T11" fmla="*/ 57 h 132"/>
                <a:gd name="T12" fmla="*/ 0 w 86"/>
                <a:gd name="T13" fmla="*/ 57 h 132"/>
                <a:gd name="T14" fmla="*/ 0 w 86"/>
                <a:gd name="T15" fmla="*/ 132 h 132"/>
                <a:gd name="T16" fmla="*/ 86 w 86"/>
                <a:gd name="T17" fmla="*/ 132 h 132"/>
                <a:gd name="T18" fmla="*/ 86 w 86"/>
                <a:gd name="T19" fmla="*/ 57 h 132"/>
                <a:gd name="T20" fmla="*/ 78 w 86"/>
                <a:gd name="T21" fmla="*/ 57 h 132"/>
                <a:gd name="T22" fmla="*/ 22 w 86"/>
                <a:gd name="T23" fmla="*/ 33 h 132"/>
                <a:gd name="T24" fmla="*/ 41 w 86"/>
                <a:gd name="T25" fmla="*/ 15 h 132"/>
                <a:gd name="T26" fmla="*/ 45 w 86"/>
                <a:gd name="T27" fmla="*/ 15 h 132"/>
                <a:gd name="T28" fmla="*/ 64 w 86"/>
                <a:gd name="T29" fmla="*/ 33 h 132"/>
                <a:gd name="T30" fmla="*/ 64 w 86"/>
                <a:gd name="T31" fmla="*/ 57 h 132"/>
                <a:gd name="T32" fmla="*/ 22 w 86"/>
                <a:gd name="T33" fmla="*/ 57 h 132"/>
                <a:gd name="T34" fmla="*/ 22 w 86"/>
                <a:gd name="T35" fmla="*/ 33 h 132"/>
                <a:gd name="T36" fmla="*/ 51 w 86"/>
                <a:gd name="T37" fmla="*/ 109 h 132"/>
                <a:gd name="T38" fmla="*/ 35 w 86"/>
                <a:gd name="T39" fmla="*/ 109 h 132"/>
                <a:gd name="T40" fmla="*/ 38 w 86"/>
                <a:gd name="T41" fmla="*/ 95 h 132"/>
                <a:gd name="T42" fmla="*/ 33 w 86"/>
                <a:gd name="T43" fmla="*/ 86 h 132"/>
                <a:gd name="T44" fmla="*/ 43 w 86"/>
                <a:gd name="T45" fmla="*/ 76 h 132"/>
                <a:gd name="T46" fmla="*/ 53 w 86"/>
                <a:gd name="T47" fmla="*/ 86 h 132"/>
                <a:gd name="T48" fmla="*/ 48 w 86"/>
                <a:gd name="T49" fmla="*/ 95 h 132"/>
                <a:gd name="T50" fmla="*/ 51 w 86"/>
                <a:gd name="T51" fmla="*/ 10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32">
                  <a:moveTo>
                    <a:pt x="78" y="57"/>
                  </a:moveTo>
                  <a:cubicBezTo>
                    <a:pt x="78" y="33"/>
                    <a:pt x="78" y="33"/>
                    <a:pt x="78" y="33"/>
                  </a:cubicBezTo>
                  <a:cubicBezTo>
                    <a:pt x="78" y="15"/>
                    <a:pt x="64" y="0"/>
                    <a:pt x="45" y="0"/>
                  </a:cubicBezTo>
                  <a:cubicBezTo>
                    <a:pt x="41" y="0"/>
                    <a:pt x="41" y="0"/>
                    <a:pt x="41" y="0"/>
                  </a:cubicBezTo>
                  <a:cubicBezTo>
                    <a:pt x="22" y="0"/>
                    <a:pt x="8" y="15"/>
                    <a:pt x="8" y="33"/>
                  </a:cubicBezTo>
                  <a:cubicBezTo>
                    <a:pt x="8" y="57"/>
                    <a:pt x="8" y="57"/>
                    <a:pt x="8" y="57"/>
                  </a:cubicBezTo>
                  <a:cubicBezTo>
                    <a:pt x="0" y="57"/>
                    <a:pt x="0" y="57"/>
                    <a:pt x="0" y="57"/>
                  </a:cubicBezTo>
                  <a:cubicBezTo>
                    <a:pt x="0" y="132"/>
                    <a:pt x="0" y="132"/>
                    <a:pt x="0" y="132"/>
                  </a:cubicBezTo>
                  <a:cubicBezTo>
                    <a:pt x="86" y="132"/>
                    <a:pt x="86" y="132"/>
                    <a:pt x="86" y="132"/>
                  </a:cubicBezTo>
                  <a:cubicBezTo>
                    <a:pt x="86" y="57"/>
                    <a:pt x="86" y="57"/>
                    <a:pt x="86" y="57"/>
                  </a:cubicBezTo>
                  <a:lnTo>
                    <a:pt x="78" y="57"/>
                  </a:lnTo>
                  <a:close/>
                  <a:moveTo>
                    <a:pt x="22" y="33"/>
                  </a:moveTo>
                  <a:cubicBezTo>
                    <a:pt x="22" y="23"/>
                    <a:pt x="30" y="15"/>
                    <a:pt x="41" y="15"/>
                  </a:cubicBezTo>
                  <a:cubicBezTo>
                    <a:pt x="45" y="15"/>
                    <a:pt x="45" y="15"/>
                    <a:pt x="45" y="15"/>
                  </a:cubicBezTo>
                  <a:cubicBezTo>
                    <a:pt x="56" y="15"/>
                    <a:pt x="64" y="23"/>
                    <a:pt x="64" y="33"/>
                  </a:cubicBezTo>
                  <a:cubicBezTo>
                    <a:pt x="64" y="57"/>
                    <a:pt x="64" y="57"/>
                    <a:pt x="64" y="57"/>
                  </a:cubicBezTo>
                  <a:cubicBezTo>
                    <a:pt x="22" y="57"/>
                    <a:pt x="22" y="57"/>
                    <a:pt x="22" y="57"/>
                  </a:cubicBezTo>
                  <a:lnTo>
                    <a:pt x="22" y="33"/>
                  </a:lnTo>
                  <a:close/>
                  <a:moveTo>
                    <a:pt x="51" y="109"/>
                  </a:moveTo>
                  <a:cubicBezTo>
                    <a:pt x="35" y="109"/>
                    <a:pt x="35" y="109"/>
                    <a:pt x="35" y="109"/>
                  </a:cubicBezTo>
                  <a:cubicBezTo>
                    <a:pt x="38" y="95"/>
                    <a:pt x="38" y="95"/>
                    <a:pt x="38" y="95"/>
                  </a:cubicBezTo>
                  <a:cubicBezTo>
                    <a:pt x="35" y="93"/>
                    <a:pt x="33" y="90"/>
                    <a:pt x="33" y="86"/>
                  </a:cubicBezTo>
                  <a:cubicBezTo>
                    <a:pt x="33" y="81"/>
                    <a:pt x="37" y="76"/>
                    <a:pt x="43" y="76"/>
                  </a:cubicBezTo>
                  <a:cubicBezTo>
                    <a:pt x="49" y="76"/>
                    <a:pt x="53" y="81"/>
                    <a:pt x="53" y="86"/>
                  </a:cubicBezTo>
                  <a:cubicBezTo>
                    <a:pt x="53" y="90"/>
                    <a:pt x="51" y="93"/>
                    <a:pt x="48" y="95"/>
                  </a:cubicBezTo>
                  <a:lnTo>
                    <a:pt x="51" y="109"/>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fr-FR"/>
            </a:p>
          </p:txBody>
        </p:sp>
      </p:grpSp>
      <p:sp>
        <p:nvSpPr>
          <p:cNvPr id="25" name="Rectangle 24"/>
          <p:cNvSpPr/>
          <p:nvPr/>
        </p:nvSpPr>
        <p:spPr>
          <a:xfrm>
            <a:off x="7257143" y="7761"/>
            <a:ext cx="4095070" cy="89394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6000" b="1"/>
              <a:t>+20 %</a:t>
            </a:r>
            <a:endParaRPr lang="fr-FR" sz="6000" b="1" dirty="0"/>
          </a:p>
        </p:txBody>
      </p:sp>
    </p:spTree>
    <p:extLst>
      <p:ext uri="{BB962C8B-B14F-4D97-AF65-F5344CB8AC3E}">
        <p14:creationId xmlns:p14="http://schemas.microsoft.com/office/powerpoint/2010/main" val="17182884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500" fill="hold"/>
                                        <p:tgtEl>
                                          <p:spTgt spid="17"/>
                                        </p:tgtEl>
                                        <p:attrNameLst>
                                          <p:attrName>ppt_w</p:attrName>
                                        </p:attrNameLst>
                                      </p:cBhvr>
                                      <p:tavLst>
                                        <p:tav tm="0">
                                          <p:val>
                                            <p:fltVal val="0"/>
                                          </p:val>
                                        </p:tav>
                                        <p:tav tm="100000">
                                          <p:val>
                                            <p:strVal val="#ppt_w"/>
                                          </p:val>
                                        </p:tav>
                                      </p:tavLst>
                                    </p:anim>
                                    <p:anim calcmode="lin" valueType="num">
                                      <p:cBhvr>
                                        <p:cTn id="20" dur="500" fill="hold"/>
                                        <p:tgtEl>
                                          <p:spTgt spid="17"/>
                                        </p:tgtEl>
                                        <p:attrNameLst>
                                          <p:attrName>ppt_h</p:attrName>
                                        </p:attrNameLst>
                                      </p:cBhvr>
                                      <p:tavLst>
                                        <p:tav tm="0">
                                          <p:val>
                                            <p:fltVal val="0"/>
                                          </p:val>
                                        </p:tav>
                                        <p:tav tm="100000">
                                          <p:val>
                                            <p:strVal val="#ppt_h"/>
                                          </p:val>
                                        </p:tav>
                                      </p:tavLst>
                                    </p:anim>
                                    <p:animEffect transition="in" filter="fade">
                                      <p:cBhvr>
                                        <p:cTn id="21" dur="500"/>
                                        <p:tgtEl>
                                          <p:spTgt spid="1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Lorem ipsum dolor sit amet, consectetuer adipiscing elit. Maecenas porttitor congue massa. </a:t>
            </a:r>
          </a:p>
        </p:txBody>
      </p:sp>
      <p:sp>
        <p:nvSpPr>
          <p:cNvPr id="3" name="Espace réservé du texte 2"/>
          <p:cNvSpPr>
            <a:spLocks noGrp="1"/>
          </p:cNvSpPr>
          <p:nvPr>
            <p:ph type="body" sz="quarter" idx="10"/>
          </p:nvPr>
        </p:nvSpPr>
        <p:spPr/>
        <p:txBody>
          <a:bodyPr>
            <a:normAutofit lnSpcReduction="10000"/>
          </a:bodyPr>
          <a:lstStyle/>
          <a:p>
            <a:r>
              <a:rPr lang="fr-FR" dirty="0" err="1">
                <a:solidFill>
                  <a:schemeClr val="tx1"/>
                </a:solidFill>
              </a:rPr>
              <a:t>sénèque</a:t>
            </a:r>
            <a:endParaRPr lang="fr-FR" dirty="0">
              <a:solidFill>
                <a:schemeClr val="tx1"/>
              </a:solidFill>
            </a:endParaRPr>
          </a:p>
        </p:txBody>
      </p:sp>
    </p:spTree>
    <p:extLst>
      <p:ext uri="{BB962C8B-B14F-4D97-AF65-F5344CB8AC3E}">
        <p14:creationId xmlns:p14="http://schemas.microsoft.com/office/powerpoint/2010/main" val="4988510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Espace réservé pour une image  3" descr="image 2.jpg"/>
          <p:cNvPicPr>
            <a:picLocks noChangeAspect="1"/>
          </p:cNvPicPr>
          <p:nvPr/>
        </p:nvPicPr>
        <p:blipFill>
          <a:blip r:embed="rId3" cstate="print">
            <a:extLst>
              <a:ext uri="{28A0092B-C50C-407E-A947-70E740481C1C}">
                <a14:useLocalDpi xmlns:a14="http://schemas.microsoft.com/office/drawing/2010/main" val="0"/>
              </a:ext>
            </a:extLst>
          </a:blip>
          <a:srcRect t="577" b="577"/>
          <a:stretch>
            <a:fillRect/>
          </a:stretch>
        </p:blipFill>
        <p:spPr>
          <a:xfrm>
            <a:off x="3048000" y="0"/>
            <a:ext cx="9144000" cy="6858000"/>
          </a:xfrm>
          <a:prstGeom prst="rect">
            <a:avLst/>
          </a:prstGeom>
        </p:spPr>
      </p:pic>
    </p:spTree>
    <p:extLst>
      <p:ext uri="{BB962C8B-B14F-4D97-AF65-F5344CB8AC3E}">
        <p14:creationId xmlns:p14="http://schemas.microsoft.com/office/powerpoint/2010/main" val="634100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74588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space réservé pour une image  8"/>
          <p:cNvPicPr>
            <a:picLocks noGrp="1" noChangeAspect="1"/>
          </p:cNvPicPr>
          <p:nvPr>
            <p:ph type="pic" sz="quarter" idx="10"/>
          </p:nvPr>
        </p:nvPicPr>
        <p:blipFill>
          <a:blip r:embed="rId3" cstate="print">
            <a:duotone>
              <a:prstClr val="black"/>
              <a:schemeClr val="accent4">
                <a:tint val="45000"/>
                <a:satMod val="400000"/>
              </a:schemeClr>
            </a:duotone>
            <a:extLst>
              <a:ext uri="{28A0092B-C50C-407E-A947-70E740481C1C}">
                <a14:useLocalDpi xmlns:a14="http://schemas.microsoft.com/office/drawing/2010/main" val="0"/>
              </a:ext>
            </a:extLst>
          </a:blip>
          <a:srcRect t="2085" b="2085"/>
          <a:stretch>
            <a:fillRect/>
          </a:stretch>
        </p:blipFill>
        <p:spPr/>
      </p:pic>
      <p:sp>
        <p:nvSpPr>
          <p:cNvPr id="6" name="Titre 5"/>
          <p:cNvSpPr>
            <a:spLocks noGrp="1"/>
          </p:cNvSpPr>
          <p:nvPr>
            <p:ph type="ctrTitle"/>
          </p:nvPr>
        </p:nvSpPr>
        <p:spPr>
          <a:solidFill>
            <a:schemeClr val="tx2"/>
          </a:solidFill>
        </p:spPr>
        <p:txBody>
          <a:bodyPr/>
          <a:lstStyle/>
          <a:p>
            <a:r>
              <a:rPr lang="fr-FR" dirty="0">
                <a:solidFill>
                  <a:schemeClr val="bg2"/>
                </a:solidFill>
              </a:rPr>
              <a:t>Design marketing</a:t>
            </a:r>
          </a:p>
        </p:txBody>
      </p:sp>
      <p:sp>
        <p:nvSpPr>
          <p:cNvPr id="7" name="Sous-titre 6"/>
          <p:cNvSpPr>
            <a:spLocks noGrp="1"/>
          </p:cNvSpPr>
          <p:nvPr>
            <p:ph type="subTitle" idx="1"/>
          </p:nvPr>
        </p:nvSpPr>
        <p:spPr>
          <a:solidFill>
            <a:schemeClr val="tx1"/>
          </a:solidFill>
        </p:spPr>
        <p:txBody>
          <a:bodyPr/>
          <a:lstStyle/>
          <a:p>
            <a:r>
              <a:rPr lang="fr-FR" dirty="0">
                <a:solidFill>
                  <a:schemeClr val="bg1"/>
                </a:solidFill>
              </a:rPr>
              <a:t>Maîtriser la ligne graphique</a:t>
            </a:r>
          </a:p>
        </p:txBody>
      </p:sp>
    </p:spTree>
    <p:extLst>
      <p:ext uri="{BB962C8B-B14F-4D97-AF65-F5344CB8AC3E}">
        <p14:creationId xmlns:p14="http://schemas.microsoft.com/office/powerpoint/2010/main" val="8237060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pour une image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31" b="7831"/>
          <a:stretch>
            <a:fillRect/>
          </a:stretch>
        </p:blipFill>
        <p:spPr/>
      </p:pic>
      <p:sp>
        <p:nvSpPr>
          <p:cNvPr id="4" name="Rectangle 3"/>
          <p:cNvSpPr/>
          <p:nvPr/>
        </p:nvSpPr>
        <p:spPr>
          <a:xfrm>
            <a:off x="0" y="0"/>
            <a:ext cx="12192000" cy="6858000"/>
          </a:xfrm>
          <a:prstGeom prst="rect">
            <a:avLst/>
          </a:prstGeom>
          <a:gradFill flip="none" rotWithShape="1">
            <a:gsLst>
              <a:gs pos="25000">
                <a:schemeClr val="accent1">
                  <a:lumMod val="5000"/>
                  <a:lumOff val="95000"/>
                  <a:alpha val="0"/>
                </a:schemeClr>
              </a:gs>
              <a:gs pos="49000">
                <a:schemeClr val="tx1">
                  <a:alpha val="51000"/>
                </a:schemeClr>
              </a:gs>
              <a:gs pos="82000">
                <a:schemeClr val="tx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p:cNvSpPr txBox="1"/>
          <p:nvPr/>
        </p:nvSpPr>
        <p:spPr>
          <a:xfrm>
            <a:off x="649224" y="585216"/>
            <a:ext cx="4334256" cy="523220"/>
          </a:xfrm>
          <a:prstGeom prst="rect">
            <a:avLst/>
          </a:prstGeom>
          <a:noFill/>
        </p:spPr>
        <p:txBody>
          <a:bodyPr wrap="square" rtlCol="0">
            <a:spAutoFit/>
          </a:bodyPr>
          <a:lstStyle/>
          <a:p>
            <a:r>
              <a:rPr lang="fr-FR" sz="2800" dirty="0">
                <a:solidFill>
                  <a:schemeClr val="bg1"/>
                </a:solidFill>
                <a:latin typeface="+mj-lt"/>
              </a:rPr>
              <a:t>INTRODUCTION</a:t>
            </a:r>
          </a:p>
        </p:txBody>
      </p:sp>
      <p:cxnSp>
        <p:nvCxnSpPr>
          <p:cNvPr id="6" name="Straight Connector 36"/>
          <p:cNvCxnSpPr/>
          <p:nvPr/>
        </p:nvCxnSpPr>
        <p:spPr>
          <a:xfrm rot="5400000">
            <a:off x="1425630" y="451736"/>
            <a:ext cx="0" cy="1313401"/>
          </a:xfrm>
          <a:prstGeom prst="line">
            <a:avLst/>
          </a:prstGeom>
          <a:ln w="38100" cmpd="sng">
            <a:solidFill>
              <a:schemeClr val="tx2"/>
            </a:solidFill>
          </a:ln>
        </p:spPr>
        <p:style>
          <a:lnRef idx="2">
            <a:schemeClr val="accent1"/>
          </a:lnRef>
          <a:fillRef idx="0">
            <a:schemeClr val="accent1"/>
          </a:fillRef>
          <a:effectRef idx="1">
            <a:schemeClr val="accent1"/>
          </a:effectRef>
          <a:fontRef idx="minor">
            <a:schemeClr val="tx1"/>
          </a:fontRef>
        </p:style>
      </p:cxnSp>
      <p:sp>
        <p:nvSpPr>
          <p:cNvPr id="7" name="ZoneTexte 6"/>
          <p:cNvSpPr txBox="1"/>
          <p:nvPr/>
        </p:nvSpPr>
        <p:spPr>
          <a:xfrm>
            <a:off x="649224" y="1353294"/>
            <a:ext cx="3446455" cy="2862322"/>
          </a:xfrm>
          <a:prstGeom prst="rect">
            <a:avLst/>
          </a:prstGeom>
          <a:noFill/>
        </p:spPr>
        <p:txBody>
          <a:bodyPr wrap="square" rtlCol="0">
            <a:spAutoFit/>
          </a:bodyPr>
          <a:lstStyle/>
          <a:p>
            <a:r>
              <a:rPr lang="fr-FR" sz="2000" dirty="0">
                <a:solidFill>
                  <a:schemeClr val="bg1"/>
                </a:solidFill>
              </a:rPr>
              <a:t>Lorem ipsum dolor sit amet, consectetuer adipiscing elit. Maecenas porttitor congue massa. </a:t>
            </a:r>
            <a:r>
              <a:rPr lang="fr-FR" sz="2000" dirty="0" err="1">
                <a:solidFill>
                  <a:schemeClr val="tx2"/>
                </a:solidFill>
              </a:rPr>
              <a:t>fusce</a:t>
            </a:r>
            <a:r>
              <a:rPr lang="fr-FR" sz="2000" dirty="0">
                <a:solidFill>
                  <a:schemeClr val="tx2"/>
                </a:solidFill>
              </a:rPr>
              <a:t> </a:t>
            </a:r>
            <a:r>
              <a:rPr lang="fr-FR" sz="2000" dirty="0" err="1">
                <a:solidFill>
                  <a:schemeClr val="tx2"/>
                </a:solidFill>
              </a:rPr>
              <a:t>posuere</a:t>
            </a:r>
            <a:r>
              <a:rPr lang="fr-FR" sz="2000" dirty="0">
                <a:solidFill>
                  <a:schemeClr val="tx2"/>
                </a:solidFill>
              </a:rPr>
              <a:t>, magna </a:t>
            </a:r>
            <a:r>
              <a:rPr lang="fr-FR" sz="2000" dirty="0" err="1">
                <a:solidFill>
                  <a:schemeClr val="tx2"/>
                </a:solidFill>
              </a:rPr>
              <a:t>sed</a:t>
            </a:r>
            <a:r>
              <a:rPr lang="fr-FR" sz="2000" dirty="0">
                <a:solidFill>
                  <a:schemeClr val="tx2"/>
                </a:solidFill>
              </a:rPr>
              <a:t> </a:t>
            </a:r>
            <a:r>
              <a:rPr lang="fr-FR" sz="2000" dirty="0" err="1">
                <a:solidFill>
                  <a:schemeClr val="tx2"/>
                </a:solidFill>
              </a:rPr>
              <a:t>pulvinar</a:t>
            </a:r>
            <a:r>
              <a:rPr lang="fr-FR" sz="2000" dirty="0">
                <a:solidFill>
                  <a:schemeClr val="tx2"/>
                </a:solidFill>
              </a:rPr>
              <a:t> </a:t>
            </a:r>
            <a:r>
              <a:rPr lang="fr-FR" sz="2000" dirty="0" err="1">
                <a:solidFill>
                  <a:schemeClr val="tx2"/>
                </a:solidFill>
              </a:rPr>
              <a:t>ultricies</a:t>
            </a:r>
            <a:r>
              <a:rPr lang="fr-FR" sz="2000" dirty="0">
                <a:solidFill>
                  <a:schemeClr val="tx2"/>
                </a:solidFill>
              </a:rPr>
              <a:t>, </a:t>
            </a:r>
            <a:r>
              <a:rPr lang="fr-FR" sz="2000" dirty="0" err="1">
                <a:solidFill>
                  <a:schemeClr val="tx2"/>
                </a:solidFill>
              </a:rPr>
              <a:t>purus</a:t>
            </a:r>
            <a:r>
              <a:rPr lang="fr-FR" sz="2000" dirty="0">
                <a:solidFill>
                  <a:schemeClr val="tx2"/>
                </a:solidFill>
              </a:rPr>
              <a:t> </a:t>
            </a:r>
            <a:r>
              <a:rPr lang="fr-FR" sz="2000" dirty="0" err="1">
                <a:solidFill>
                  <a:schemeClr val="tx2"/>
                </a:solidFill>
              </a:rPr>
              <a:t>lectus</a:t>
            </a:r>
            <a:r>
              <a:rPr lang="fr-FR" sz="2000" dirty="0">
                <a:solidFill>
                  <a:schemeClr val="tx2"/>
                </a:solidFill>
              </a:rPr>
              <a:t> </a:t>
            </a:r>
            <a:r>
              <a:rPr lang="fr-FR" sz="2000" dirty="0" err="1">
                <a:solidFill>
                  <a:schemeClr val="tx2"/>
                </a:solidFill>
              </a:rPr>
              <a:t>malesuada</a:t>
            </a:r>
            <a:r>
              <a:rPr lang="fr-FR" sz="2000" dirty="0">
                <a:solidFill>
                  <a:schemeClr val="tx2"/>
                </a:solidFill>
              </a:rPr>
              <a:t> libero, </a:t>
            </a:r>
            <a:r>
              <a:rPr lang="fr-FR" sz="2000" dirty="0" err="1">
                <a:solidFill>
                  <a:schemeClr val="tx2"/>
                </a:solidFill>
              </a:rPr>
              <a:t>sit</a:t>
            </a:r>
            <a:r>
              <a:rPr lang="fr-FR" sz="2000" dirty="0">
                <a:solidFill>
                  <a:schemeClr val="tx2"/>
                </a:solidFill>
              </a:rPr>
              <a:t> </a:t>
            </a:r>
            <a:r>
              <a:rPr lang="fr-FR" sz="2000" dirty="0" err="1">
                <a:solidFill>
                  <a:schemeClr val="tx2"/>
                </a:solidFill>
              </a:rPr>
              <a:t>amet</a:t>
            </a:r>
            <a:r>
              <a:rPr lang="fr-FR" sz="2000" dirty="0">
                <a:solidFill>
                  <a:schemeClr val="tx2"/>
                </a:solidFill>
              </a:rPr>
              <a:t> </a:t>
            </a:r>
            <a:r>
              <a:rPr lang="fr-FR" sz="2000" dirty="0" err="1">
                <a:solidFill>
                  <a:schemeClr val="tx2"/>
                </a:solidFill>
              </a:rPr>
              <a:t>commodo</a:t>
            </a:r>
            <a:r>
              <a:rPr lang="fr-FR" sz="2000" dirty="0">
                <a:solidFill>
                  <a:schemeClr val="tx2"/>
                </a:solidFill>
              </a:rPr>
              <a:t> magna </a:t>
            </a:r>
            <a:r>
              <a:rPr lang="fr-FR" sz="2000" dirty="0" err="1">
                <a:solidFill>
                  <a:schemeClr val="tx2"/>
                </a:solidFill>
              </a:rPr>
              <a:t>eros</a:t>
            </a:r>
            <a:r>
              <a:rPr lang="fr-FR" sz="2000" dirty="0">
                <a:solidFill>
                  <a:schemeClr val="tx2"/>
                </a:solidFill>
              </a:rPr>
              <a:t> </a:t>
            </a:r>
            <a:r>
              <a:rPr lang="fr-FR" sz="2000" dirty="0" err="1">
                <a:solidFill>
                  <a:schemeClr val="tx2"/>
                </a:solidFill>
              </a:rPr>
              <a:t>quis</a:t>
            </a:r>
            <a:r>
              <a:rPr lang="fr-FR" sz="2000" dirty="0">
                <a:solidFill>
                  <a:schemeClr val="tx2"/>
                </a:solidFill>
              </a:rPr>
              <a:t> </a:t>
            </a:r>
            <a:r>
              <a:rPr lang="fr-FR" sz="2000" dirty="0" err="1">
                <a:solidFill>
                  <a:schemeClr val="tx2"/>
                </a:solidFill>
              </a:rPr>
              <a:t>urna</a:t>
            </a:r>
            <a:r>
              <a:rPr lang="fr-FR" sz="2000" dirty="0">
                <a:solidFill>
                  <a:schemeClr val="tx2"/>
                </a:solidFill>
              </a:rPr>
              <a:t>.</a:t>
            </a:r>
          </a:p>
          <a:p>
            <a:endParaRPr lang="fr-FR" sz="2000" dirty="0">
              <a:solidFill>
                <a:schemeClr val="bg1"/>
              </a:solidFill>
            </a:endParaRPr>
          </a:p>
        </p:txBody>
      </p:sp>
    </p:spTree>
    <p:extLst>
      <p:ext uri="{BB962C8B-B14F-4D97-AF65-F5344CB8AC3E}">
        <p14:creationId xmlns:p14="http://schemas.microsoft.com/office/powerpoint/2010/main" val="3907298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pour une image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31" b="7831"/>
          <a:stretch>
            <a:fillRect/>
          </a:stretch>
        </p:blipFill>
        <p:spPr/>
      </p:pic>
      <p:sp>
        <p:nvSpPr>
          <p:cNvPr id="4" name="Rectangle 3"/>
          <p:cNvSpPr/>
          <p:nvPr/>
        </p:nvSpPr>
        <p:spPr>
          <a:xfrm>
            <a:off x="0" y="0"/>
            <a:ext cx="12192000" cy="6858000"/>
          </a:xfrm>
          <a:prstGeom prst="rect">
            <a:avLst/>
          </a:prstGeom>
          <a:gradFill flip="none" rotWithShape="1">
            <a:gsLst>
              <a:gs pos="25000">
                <a:schemeClr val="accent1">
                  <a:lumMod val="5000"/>
                  <a:lumOff val="95000"/>
                  <a:alpha val="0"/>
                </a:schemeClr>
              </a:gs>
              <a:gs pos="49000">
                <a:schemeClr val="tx1">
                  <a:alpha val="51000"/>
                </a:schemeClr>
              </a:gs>
              <a:gs pos="82000">
                <a:schemeClr val="tx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ZoneTexte 4"/>
          <p:cNvSpPr txBox="1"/>
          <p:nvPr/>
        </p:nvSpPr>
        <p:spPr>
          <a:xfrm>
            <a:off x="649224" y="585216"/>
            <a:ext cx="4334256"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prstClr val="white"/>
                </a:solidFill>
                <a:effectLst/>
                <a:uLnTx/>
                <a:uFillTx/>
                <a:latin typeface="Century Gothic"/>
                <a:ea typeface="+mn-ea"/>
                <a:cs typeface="+mn-cs"/>
              </a:rPr>
              <a:t>INTRODUCTION</a:t>
            </a:r>
          </a:p>
        </p:txBody>
      </p:sp>
      <p:cxnSp>
        <p:nvCxnSpPr>
          <p:cNvPr id="6" name="Straight Connector 36"/>
          <p:cNvCxnSpPr/>
          <p:nvPr/>
        </p:nvCxnSpPr>
        <p:spPr>
          <a:xfrm rot="5400000">
            <a:off x="1425630" y="451736"/>
            <a:ext cx="0" cy="1313401"/>
          </a:xfrm>
          <a:prstGeom prst="line">
            <a:avLst/>
          </a:prstGeom>
          <a:ln w="38100" cmpd="sng">
            <a:solidFill>
              <a:schemeClr val="tx2"/>
            </a:solidFill>
          </a:ln>
        </p:spPr>
        <p:style>
          <a:lnRef idx="2">
            <a:schemeClr val="accent1"/>
          </a:lnRef>
          <a:fillRef idx="0">
            <a:schemeClr val="accent1"/>
          </a:fillRef>
          <a:effectRef idx="1">
            <a:schemeClr val="accent1"/>
          </a:effectRef>
          <a:fontRef idx="minor">
            <a:schemeClr val="tx1"/>
          </a:fontRef>
        </p:style>
      </p:cxnSp>
      <p:sp>
        <p:nvSpPr>
          <p:cNvPr id="7" name="ZoneTexte 6"/>
          <p:cNvSpPr txBox="1"/>
          <p:nvPr/>
        </p:nvSpPr>
        <p:spPr>
          <a:xfrm>
            <a:off x="649224" y="1353294"/>
            <a:ext cx="3446455" cy="286232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2000" b="0" i="0" u="none" strike="noStrike" kern="1200" cap="none" spc="0" normalizeH="0" baseline="0" noProof="0" dirty="0">
                <a:ln>
                  <a:noFill/>
                </a:ln>
                <a:solidFill>
                  <a:prstClr val="white"/>
                </a:solidFill>
                <a:effectLst/>
                <a:uLnTx/>
                <a:uFillTx/>
                <a:latin typeface="Calibri"/>
                <a:ea typeface="+mn-ea"/>
                <a:cs typeface="+mn-cs"/>
              </a:rPr>
              <a:t>Lorem ipsum dolor sit amet, consectetuer adipiscing elit. Maecenas porttitor congue massa.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fusce</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posuere</a:t>
            </a:r>
            <a:r>
              <a:rPr kumimoji="0" lang="fr-FR" sz="2000" b="0" i="0" u="none" strike="noStrike" kern="1200" cap="none" spc="0" normalizeH="0" baseline="0" noProof="0" dirty="0">
                <a:ln>
                  <a:noFill/>
                </a:ln>
                <a:solidFill>
                  <a:srgbClr val="25AEDB"/>
                </a:solidFill>
                <a:effectLst/>
                <a:uLnTx/>
                <a:uFillTx/>
                <a:latin typeface="Calibri"/>
                <a:ea typeface="+mn-ea"/>
                <a:cs typeface="+mn-cs"/>
              </a:rPr>
              <a:t>, magna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sed</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pulvinar</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ultricies</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purus</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lectus</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malesuada</a:t>
            </a:r>
            <a:r>
              <a:rPr kumimoji="0" lang="fr-FR" sz="2000" b="0" i="0" u="none" strike="noStrike" kern="1200" cap="none" spc="0" normalizeH="0" baseline="0" noProof="0" dirty="0">
                <a:ln>
                  <a:noFill/>
                </a:ln>
                <a:solidFill>
                  <a:srgbClr val="25AEDB"/>
                </a:solidFill>
                <a:effectLst/>
                <a:uLnTx/>
                <a:uFillTx/>
                <a:latin typeface="Calibri"/>
                <a:ea typeface="+mn-ea"/>
                <a:cs typeface="+mn-cs"/>
              </a:rPr>
              <a:t> libero,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sit</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amet</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commodo</a:t>
            </a:r>
            <a:r>
              <a:rPr kumimoji="0" lang="fr-FR" sz="2000" b="0" i="0" u="none" strike="noStrike" kern="1200" cap="none" spc="0" normalizeH="0" baseline="0" noProof="0" dirty="0">
                <a:ln>
                  <a:noFill/>
                </a:ln>
                <a:solidFill>
                  <a:srgbClr val="25AEDB"/>
                </a:solidFill>
                <a:effectLst/>
                <a:uLnTx/>
                <a:uFillTx/>
                <a:latin typeface="Calibri"/>
                <a:ea typeface="+mn-ea"/>
                <a:cs typeface="+mn-cs"/>
              </a:rPr>
              <a:t> magna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eros</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quis</a:t>
            </a:r>
            <a:r>
              <a:rPr kumimoji="0" lang="fr-FR" sz="2000" b="0" i="0" u="none" strike="noStrike" kern="1200" cap="none" spc="0" normalizeH="0" baseline="0" noProof="0" dirty="0">
                <a:ln>
                  <a:noFill/>
                </a:ln>
                <a:solidFill>
                  <a:srgbClr val="25AEDB"/>
                </a:solidFill>
                <a:effectLst/>
                <a:uLnTx/>
                <a:uFillTx/>
                <a:latin typeface="Calibri"/>
                <a:ea typeface="+mn-ea"/>
                <a:cs typeface="+mn-cs"/>
              </a:rPr>
              <a:t> </a:t>
            </a:r>
            <a:r>
              <a:rPr kumimoji="0" lang="fr-FR" sz="2000" b="0" i="0" u="none" strike="noStrike" kern="1200" cap="none" spc="0" normalizeH="0" baseline="0" noProof="0" dirty="0" err="1">
                <a:ln>
                  <a:noFill/>
                </a:ln>
                <a:solidFill>
                  <a:srgbClr val="25AEDB"/>
                </a:solidFill>
                <a:effectLst/>
                <a:uLnTx/>
                <a:uFillTx/>
                <a:latin typeface="Calibri"/>
                <a:ea typeface="+mn-ea"/>
                <a:cs typeface="+mn-cs"/>
              </a:rPr>
              <a:t>urna</a:t>
            </a:r>
            <a:r>
              <a:rPr kumimoji="0" lang="fr-FR" sz="2000" b="0" i="0" u="none" strike="noStrike" kern="1200" cap="none" spc="0" normalizeH="0" baseline="0" noProof="0" dirty="0">
                <a:ln>
                  <a:noFill/>
                </a:ln>
                <a:solidFill>
                  <a:srgbClr val="25AEDB"/>
                </a:solidFill>
                <a:effectLst/>
                <a:uLnTx/>
                <a:uFillTx/>
                <a:latin typeface="Calibri"/>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2000" b="0" i="0" u="none" strike="noStrike" kern="1200" cap="none" spc="0" normalizeH="0" baseline="0" noProof="0" dirty="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22805387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pour une image  4"/>
          <p:cNvPicPr>
            <a:picLocks noGrp="1" noChangeAspect="1"/>
          </p:cNvPicPr>
          <p:nvPr>
            <p:ph type="pic" sz="quarter" idx="12"/>
          </p:nvPr>
        </p:nvPicPr>
        <p:blipFill rotWithShape="1">
          <a:blip r:embed="rId3" cstate="print">
            <a:extLst>
              <a:ext uri="{28A0092B-C50C-407E-A947-70E740481C1C}">
                <a14:useLocalDpi xmlns:a14="http://schemas.microsoft.com/office/drawing/2010/main" val="0"/>
              </a:ext>
            </a:extLst>
          </a:blip>
          <a:srcRect l="40962"/>
          <a:stretch/>
        </p:blipFill>
        <p:spPr/>
      </p:pic>
      <p:sp>
        <p:nvSpPr>
          <p:cNvPr id="2" name="Titre 1"/>
          <p:cNvSpPr>
            <a:spLocks noGrp="1"/>
          </p:cNvSpPr>
          <p:nvPr>
            <p:ph type="title"/>
          </p:nvPr>
        </p:nvSpPr>
        <p:spPr/>
        <p:txBody>
          <a:bodyPr>
            <a:normAutofit/>
          </a:bodyPr>
          <a:lstStyle/>
          <a:p>
            <a:r>
              <a:rPr lang="fr-FR" dirty="0"/>
              <a:t>sommaire</a:t>
            </a:r>
          </a:p>
        </p:txBody>
      </p:sp>
      <p:sp>
        <p:nvSpPr>
          <p:cNvPr id="6" name="Ellipse 5"/>
          <p:cNvSpPr/>
          <p:nvPr/>
        </p:nvSpPr>
        <p:spPr>
          <a:xfrm>
            <a:off x="838201" y="2132013"/>
            <a:ext cx="764725" cy="76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000" b="1"/>
              <a:t>1</a:t>
            </a:r>
          </a:p>
        </p:txBody>
      </p:sp>
      <p:sp>
        <p:nvSpPr>
          <p:cNvPr id="7" name="ZoneTexte 6"/>
          <p:cNvSpPr txBox="1"/>
          <p:nvPr/>
        </p:nvSpPr>
        <p:spPr>
          <a:xfrm>
            <a:off x="1949570" y="1955964"/>
            <a:ext cx="3209026" cy="400110"/>
          </a:xfrm>
          <a:prstGeom prst="rect">
            <a:avLst/>
          </a:prstGeom>
          <a:noFill/>
        </p:spPr>
        <p:txBody>
          <a:bodyPr wrap="square" rtlCol="0">
            <a:spAutoFit/>
          </a:bodyPr>
          <a:lstStyle/>
          <a:p>
            <a:r>
              <a:rPr lang="fr-FR" sz="2000"/>
              <a:t>LOREM IPSUM</a:t>
            </a:r>
          </a:p>
        </p:txBody>
      </p:sp>
      <p:sp>
        <p:nvSpPr>
          <p:cNvPr id="8" name="Ellipse 7"/>
          <p:cNvSpPr/>
          <p:nvPr/>
        </p:nvSpPr>
        <p:spPr>
          <a:xfrm>
            <a:off x="838201" y="3416239"/>
            <a:ext cx="764725" cy="76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000" b="1"/>
              <a:t>2</a:t>
            </a:r>
          </a:p>
        </p:txBody>
      </p:sp>
      <p:sp>
        <p:nvSpPr>
          <p:cNvPr id="10" name="Ellipse 9"/>
          <p:cNvSpPr/>
          <p:nvPr/>
        </p:nvSpPr>
        <p:spPr>
          <a:xfrm>
            <a:off x="838201" y="4700464"/>
            <a:ext cx="764725" cy="76472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4000" b="1"/>
              <a:t>3</a:t>
            </a:r>
          </a:p>
        </p:txBody>
      </p:sp>
      <p:sp>
        <p:nvSpPr>
          <p:cNvPr id="3" name="ZoneTexte 2"/>
          <p:cNvSpPr txBox="1"/>
          <p:nvPr/>
        </p:nvSpPr>
        <p:spPr>
          <a:xfrm>
            <a:off x="1949570" y="2356074"/>
            <a:ext cx="3120246" cy="646331"/>
          </a:xfrm>
          <a:prstGeom prst="rect">
            <a:avLst/>
          </a:prstGeom>
          <a:noFill/>
        </p:spPr>
        <p:txBody>
          <a:bodyPr wrap="square" rtlCol="0">
            <a:spAutoFit/>
          </a:bodyPr>
          <a:lstStyle/>
          <a:p>
            <a:r>
              <a:rPr lang="fr-FR" dirty="0"/>
              <a:t>Lorem ipsum dolor sit amet, consectetuer adipiscing elit</a:t>
            </a:r>
            <a:r>
              <a:rPr lang="fr-FR"/>
              <a:t>. </a:t>
            </a:r>
          </a:p>
        </p:txBody>
      </p:sp>
      <p:cxnSp>
        <p:nvCxnSpPr>
          <p:cNvPr id="14" name="Connecteur droit 13"/>
          <p:cNvCxnSpPr/>
          <p:nvPr/>
        </p:nvCxnSpPr>
        <p:spPr>
          <a:xfrm>
            <a:off x="2057400" y="2356074"/>
            <a:ext cx="246697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ZoneTexte 14"/>
          <p:cNvSpPr txBox="1"/>
          <p:nvPr/>
        </p:nvSpPr>
        <p:spPr>
          <a:xfrm>
            <a:off x="1949570" y="3289464"/>
            <a:ext cx="3209026" cy="400110"/>
          </a:xfrm>
          <a:prstGeom prst="rect">
            <a:avLst/>
          </a:prstGeom>
          <a:noFill/>
        </p:spPr>
        <p:txBody>
          <a:bodyPr wrap="square" rtlCol="0">
            <a:spAutoFit/>
          </a:bodyPr>
          <a:lstStyle/>
          <a:p>
            <a:r>
              <a:rPr lang="fr-FR" sz="2000"/>
              <a:t>LOREM IPSUM</a:t>
            </a:r>
          </a:p>
        </p:txBody>
      </p:sp>
      <p:sp>
        <p:nvSpPr>
          <p:cNvPr id="16" name="ZoneTexte 15"/>
          <p:cNvSpPr txBox="1"/>
          <p:nvPr/>
        </p:nvSpPr>
        <p:spPr>
          <a:xfrm>
            <a:off x="1949570" y="3689574"/>
            <a:ext cx="3120246" cy="646331"/>
          </a:xfrm>
          <a:prstGeom prst="rect">
            <a:avLst/>
          </a:prstGeom>
          <a:noFill/>
        </p:spPr>
        <p:txBody>
          <a:bodyPr wrap="square" rtlCol="0">
            <a:spAutoFit/>
          </a:bodyPr>
          <a:lstStyle/>
          <a:p>
            <a:r>
              <a:rPr lang="fr-FR" dirty="0"/>
              <a:t>Lorem ipsum dolor sit amet, consectetuer adipiscing elit</a:t>
            </a:r>
            <a:r>
              <a:rPr lang="fr-FR"/>
              <a:t>. </a:t>
            </a:r>
          </a:p>
        </p:txBody>
      </p:sp>
      <p:cxnSp>
        <p:nvCxnSpPr>
          <p:cNvPr id="17" name="Connecteur droit 16"/>
          <p:cNvCxnSpPr/>
          <p:nvPr/>
        </p:nvCxnSpPr>
        <p:spPr>
          <a:xfrm>
            <a:off x="2057400" y="3689574"/>
            <a:ext cx="246697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1949570" y="4622964"/>
            <a:ext cx="3209026" cy="400110"/>
          </a:xfrm>
          <a:prstGeom prst="rect">
            <a:avLst/>
          </a:prstGeom>
          <a:noFill/>
        </p:spPr>
        <p:txBody>
          <a:bodyPr wrap="square" rtlCol="0">
            <a:spAutoFit/>
          </a:bodyPr>
          <a:lstStyle/>
          <a:p>
            <a:r>
              <a:rPr lang="fr-FR" sz="2000"/>
              <a:t>LOREM IPSUM</a:t>
            </a:r>
          </a:p>
        </p:txBody>
      </p:sp>
      <p:sp>
        <p:nvSpPr>
          <p:cNvPr id="19" name="ZoneTexte 18"/>
          <p:cNvSpPr txBox="1"/>
          <p:nvPr/>
        </p:nvSpPr>
        <p:spPr>
          <a:xfrm>
            <a:off x="1949570" y="5023074"/>
            <a:ext cx="3120246" cy="646331"/>
          </a:xfrm>
          <a:prstGeom prst="rect">
            <a:avLst/>
          </a:prstGeom>
          <a:noFill/>
        </p:spPr>
        <p:txBody>
          <a:bodyPr wrap="square" rtlCol="0">
            <a:spAutoFit/>
          </a:bodyPr>
          <a:lstStyle/>
          <a:p>
            <a:r>
              <a:rPr lang="fr-FR" dirty="0"/>
              <a:t>Lorem ipsum dolor sit amet, consectetuer adipiscing elit</a:t>
            </a:r>
            <a:r>
              <a:rPr lang="fr-FR"/>
              <a:t>. </a:t>
            </a:r>
          </a:p>
        </p:txBody>
      </p:sp>
      <p:cxnSp>
        <p:nvCxnSpPr>
          <p:cNvPr id="20" name="Connecteur droit 19"/>
          <p:cNvCxnSpPr/>
          <p:nvPr/>
        </p:nvCxnSpPr>
        <p:spPr>
          <a:xfrm>
            <a:off x="2057400" y="5023074"/>
            <a:ext cx="246697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635304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Accroche</a:t>
            </a:r>
          </a:p>
        </p:txBody>
      </p:sp>
      <p:sp>
        <p:nvSpPr>
          <p:cNvPr id="3" name="Espace réservé du texte 2"/>
          <p:cNvSpPr>
            <a:spLocks noGrp="1"/>
          </p:cNvSpPr>
          <p:nvPr>
            <p:ph type="body" idx="1"/>
          </p:nvPr>
        </p:nvSpPr>
        <p:spPr/>
        <p:txBody>
          <a:bodyPr>
            <a:normAutofit fontScale="92500" lnSpcReduction="10000"/>
          </a:bodyPr>
          <a:lstStyle/>
          <a:p>
            <a:r>
              <a:rPr lang="fr-FR"/>
              <a:t>Titre section</a:t>
            </a:r>
            <a:endParaRPr lang="fr-FR" dirty="0"/>
          </a:p>
        </p:txBody>
      </p:sp>
      <p:pic>
        <p:nvPicPr>
          <p:cNvPr id="6" name="Espace réservé pour une image  5"/>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12500" b="30376"/>
          <a:stretch/>
        </p:blipFill>
        <p:spPr/>
      </p:pic>
    </p:spTree>
    <p:extLst>
      <p:ext uri="{BB962C8B-B14F-4D97-AF65-F5344CB8AC3E}">
        <p14:creationId xmlns:p14="http://schemas.microsoft.com/office/powerpoint/2010/main" val="16618023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Idée</a:t>
            </a:r>
          </a:p>
        </p:txBody>
      </p:sp>
      <p:sp>
        <p:nvSpPr>
          <p:cNvPr id="3" name="Espace réservé du contenu 2"/>
          <p:cNvSpPr>
            <a:spLocks noGrp="1"/>
          </p:cNvSpPr>
          <p:nvPr>
            <p:ph idx="1"/>
          </p:nvPr>
        </p:nvSpPr>
        <p:spPr/>
        <p:txBody>
          <a:bodyPr>
            <a:normAutofit fontScale="85000" lnSpcReduction="10000"/>
          </a:bodyPr>
          <a:lstStyle/>
          <a:p>
            <a:pPr algn="just">
              <a:lnSpc>
                <a:spcPct val="140000"/>
              </a:lnSpc>
            </a:pPr>
            <a:r>
              <a:rPr lang="en-US"/>
              <a:t>Lorem ipsum dolor sit amet, consectetur adipiscing elit. Donec mauris lorem, vestibulum ac rutrum id, suscipit in dui. Donec vitae dapibus tellus. Vestibulum nunc sem, finibus quis elementum ac, varius ac tellus. Nam faucibus faucibus venenatis. Donec nec arcu velit. Fusce viverra, dui vitae euismod mollis, tortor magna egestas nunc, et suscipit nunc ex quis nunc. Pellentesque habitant morbi tristique senectus et netus et malesuada fames ac turpis egestas. Integer eget auctor nunc. Maecenas tincidunt eleifend consequat. Nulla efficitur urna et massa dapibus maximus. Maecenas sit amet risus pretium, sagittis dui ut, consectetur purus. Phasellus auctor consectetur arcu a consequat. Vestibulum congue sed orci efficitur finibus. Integer malesuada finibus ligula, aliquet lobortis nulla commodo vel.</a:t>
            </a:r>
          </a:p>
          <a:p>
            <a:pPr algn="just">
              <a:lnSpc>
                <a:spcPct val="140000"/>
              </a:lnSpc>
            </a:pPr>
            <a:r>
              <a:rPr lang="en-US"/>
              <a:t>Nulla varius vehicula augue, id placerat nisi luctus a. Suspendisse magna tellus, imperdiet id turpis in, gravida fermentum sem. Integer commodo pharetra dui a congue. Vivamus in commodo dui. Nunc fringilla ex sapien, et laoreet erat pretium ultricies. In hac habitasse platea dictumst. Donec lacinia efficitur dictum.</a:t>
            </a:r>
          </a:p>
        </p:txBody>
      </p:sp>
      <p:sp>
        <p:nvSpPr>
          <p:cNvPr id="4" name="Espace réservé du texte 3"/>
          <p:cNvSpPr>
            <a:spLocks noGrp="1"/>
          </p:cNvSpPr>
          <p:nvPr>
            <p:ph type="body" sz="quarter" idx="13"/>
          </p:nvPr>
        </p:nvSpPr>
        <p:spPr/>
        <p:txBody>
          <a:bodyPr>
            <a:normAutofit lnSpcReduction="10000"/>
          </a:bodyPr>
          <a:lstStyle/>
          <a:p>
            <a:r>
              <a:rPr lang="fr-FR"/>
              <a:t>Titre section</a:t>
            </a:r>
            <a:endParaRPr lang="fr-FR" dirty="0"/>
          </a:p>
        </p:txBody>
      </p:sp>
    </p:spTree>
    <p:extLst>
      <p:ext uri="{BB962C8B-B14F-4D97-AF65-F5344CB8AC3E}">
        <p14:creationId xmlns:p14="http://schemas.microsoft.com/office/powerpoint/2010/main" val="25077700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normAutofit fontScale="90000"/>
          </a:bodyPr>
          <a:lstStyle/>
          <a:p>
            <a:r>
              <a:rPr lang="fr-FR"/>
              <a:t>argumentaire</a:t>
            </a:r>
          </a:p>
        </p:txBody>
      </p:sp>
      <p:sp>
        <p:nvSpPr>
          <p:cNvPr id="7" name="Espace réservé du contenu 6"/>
          <p:cNvSpPr>
            <a:spLocks noGrp="1"/>
          </p:cNvSpPr>
          <p:nvPr>
            <p:ph idx="1"/>
          </p:nvPr>
        </p:nvSpPr>
        <p:spPr/>
        <p:txBody>
          <a:bodyPr/>
          <a:lstStyle/>
          <a:p>
            <a:r>
              <a:rPr lang="en-US"/>
              <a:t>Nulla varius vehicula augue, id placerat nisi luctus a. Suspendisse magna tellus, imperdiet id turpis in, gravida fermentum sem. Integer commodo pharetra dui a congue. Vivamus in commodo dui. Nunc fringilla ex sapien, et laoreet erat pretium ultricies. In hac habitasse platea dictumst. Donec lacinia efficitur dictum.</a:t>
            </a:r>
          </a:p>
          <a:p>
            <a:endParaRPr lang="fr-FR"/>
          </a:p>
        </p:txBody>
      </p:sp>
      <p:sp>
        <p:nvSpPr>
          <p:cNvPr id="8" name="Espace réservé du texte 7"/>
          <p:cNvSpPr>
            <a:spLocks noGrp="1"/>
          </p:cNvSpPr>
          <p:nvPr>
            <p:ph type="body" sz="quarter" idx="13"/>
          </p:nvPr>
        </p:nvSpPr>
        <p:spPr/>
        <p:txBody>
          <a:bodyPr>
            <a:normAutofit lnSpcReduction="10000"/>
          </a:bodyPr>
          <a:lstStyle/>
          <a:p>
            <a:r>
              <a:rPr lang="fr-FR"/>
              <a:t>Titre section</a:t>
            </a:r>
          </a:p>
        </p:txBody>
      </p:sp>
      <p:pic>
        <p:nvPicPr>
          <p:cNvPr id="10" name="Espace réservé pour une image  9"/>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23056" b="23056"/>
          <a:stretch>
            <a:fillRect/>
          </a:stretch>
        </p:blipFill>
        <p:spPr/>
      </p:pic>
      <p:sp>
        <p:nvSpPr>
          <p:cNvPr id="11" name="ZoneTexte 10"/>
          <p:cNvSpPr txBox="1"/>
          <p:nvPr/>
        </p:nvSpPr>
        <p:spPr>
          <a:xfrm>
            <a:off x="8832850" y="1943100"/>
            <a:ext cx="2519363" cy="2246769"/>
          </a:xfrm>
          <a:prstGeom prst="rect">
            <a:avLst/>
          </a:prstGeom>
          <a:noFill/>
        </p:spPr>
        <p:txBody>
          <a:bodyPr wrap="square" rtlCol="0">
            <a:spAutoFit/>
          </a:bodyPr>
          <a:lstStyle/>
          <a:p>
            <a:r>
              <a:rPr lang="fr-FR" sz="2000" dirty="0">
                <a:solidFill>
                  <a:schemeClr val="bg1"/>
                </a:solidFill>
              </a:rPr>
              <a:t>Lorem ipsum dolor sit amet, consectetuer adipiscing elit. Maecenas porttitor congue massa. Fusce posuere, magna sed pulvinar ultricies</a:t>
            </a:r>
            <a:r>
              <a:rPr lang="fr-FR" sz="2000">
                <a:solidFill>
                  <a:schemeClr val="bg1"/>
                </a:solidFill>
              </a:rPr>
              <a:t>, </a:t>
            </a:r>
          </a:p>
        </p:txBody>
      </p:sp>
    </p:spTree>
    <p:extLst>
      <p:ext uri="{BB962C8B-B14F-4D97-AF65-F5344CB8AC3E}">
        <p14:creationId xmlns:p14="http://schemas.microsoft.com/office/powerpoint/2010/main" val="40834992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Idée</a:t>
            </a:r>
          </a:p>
        </p:txBody>
      </p:sp>
      <p:sp>
        <p:nvSpPr>
          <p:cNvPr id="3" name="Espace réservé du contenu 2"/>
          <p:cNvSpPr>
            <a:spLocks noGrp="1"/>
          </p:cNvSpPr>
          <p:nvPr>
            <p:ph idx="1"/>
          </p:nvPr>
        </p:nvSpPr>
        <p:spPr/>
        <p:txBody>
          <a:bodyPr>
            <a:normAutofit/>
          </a:bodyPr>
          <a:lstStyle/>
          <a:p>
            <a:pPr algn="just">
              <a:lnSpc>
                <a:spcPct val="140000"/>
              </a:lnSpc>
            </a:pPr>
            <a:r>
              <a:rPr lang="en-US"/>
              <a:t>Lorem ipsum dolor sit amet, consectetur adipiscing elit. Donec mauris lorem, vestibulum ac rutrum id, suscipit in dui. Donec vitae dapibus tellus. Vestibulum nunc sem, finibus quis elementum ac, varius ac tellus. Nam faucibus faucibus venenatis. Donec nec arcu velit. Fusce viverra, dui vitae euismod mollis, tortor magna egestas nunc, et suscipit nunc ex quis nunc. </a:t>
            </a:r>
          </a:p>
        </p:txBody>
      </p:sp>
      <p:sp>
        <p:nvSpPr>
          <p:cNvPr id="4" name="Espace réservé du texte 3"/>
          <p:cNvSpPr>
            <a:spLocks noGrp="1"/>
          </p:cNvSpPr>
          <p:nvPr>
            <p:ph type="body" sz="quarter" idx="13"/>
          </p:nvPr>
        </p:nvSpPr>
        <p:spPr/>
        <p:txBody>
          <a:bodyPr>
            <a:normAutofit lnSpcReduction="10000"/>
          </a:bodyPr>
          <a:lstStyle/>
          <a:p>
            <a:r>
              <a:rPr lang="fr-FR"/>
              <a:t>Titre section</a:t>
            </a:r>
            <a:endParaRPr lang="fr-FR" dirty="0"/>
          </a:p>
        </p:txBody>
      </p:sp>
      <p:sp>
        <p:nvSpPr>
          <p:cNvPr id="6" name="Espace réservé du contenu 5"/>
          <p:cNvSpPr>
            <a:spLocks noGrp="1"/>
          </p:cNvSpPr>
          <p:nvPr>
            <p:ph idx="14"/>
          </p:nvPr>
        </p:nvSpPr>
        <p:spPr/>
        <p:txBody>
          <a:bodyPr>
            <a:normAutofit/>
          </a:bodyPr>
          <a:lstStyle/>
          <a:p>
            <a:pPr algn="just">
              <a:lnSpc>
                <a:spcPct val="140000"/>
              </a:lnSpc>
            </a:pPr>
            <a:r>
              <a:rPr lang="en-US"/>
              <a:t>Nulla efficitur urna et massa dapibus maximus. Maecenas sit amet risus pretium, sagittis dui ut, consectetur purus. Phasellus auctor consectetur arcu a consequat. Vestibulum congue sed orci efficitur finibus. Integer malesuada finibus ligula, aliquet lobortis nulla commodo vel.</a:t>
            </a:r>
          </a:p>
          <a:p>
            <a:endParaRPr lang="fr-FR"/>
          </a:p>
        </p:txBody>
      </p:sp>
    </p:spTree>
    <p:extLst>
      <p:ext uri="{BB962C8B-B14F-4D97-AF65-F5344CB8AC3E}">
        <p14:creationId xmlns:p14="http://schemas.microsoft.com/office/powerpoint/2010/main" val="10947093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argumentaire</a:t>
            </a:r>
          </a:p>
        </p:txBody>
      </p:sp>
      <p:graphicFrame>
        <p:nvGraphicFramePr>
          <p:cNvPr id="9" name="Espace réservé du contenu 8"/>
          <p:cNvGraphicFramePr>
            <a:graphicFrameLocks noGrp="1"/>
          </p:cNvGraphicFramePr>
          <p:nvPr>
            <p:ph idx="1"/>
            <p:extLst>
              <p:ext uri="{D42A27DB-BD31-4B8C-83A1-F6EECF244321}">
                <p14:modId xmlns:p14="http://schemas.microsoft.com/office/powerpoint/2010/main" val="1590425724"/>
              </p:ext>
            </p:extLst>
          </p:nvPr>
        </p:nvGraphicFramePr>
        <p:xfrm>
          <a:off x="838200" y="1700213"/>
          <a:ext cx="10515600" cy="4450080"/>
        </p:xfrm>
        <a:graphic>
          <a:graphicData uri="http://schemas.openxmlformats.org/drawingml/2006/table">
            <a:tbl>
              <a:tblPr firstRow="1" firstCol="1" bandRow="1">
                <a:tableStyleId>{5C22544A-7EE6-4342-B048-85BDC9FD1C3A}</a:tableStyleId>
              </a:tblPr>
              <a:tblGrid>
                <a:gridCol w="2103120">
                  <a:extLst>
                    <a:ext uri="{9D8B030D-6E8A-4147-A177-3AD203B41FA5}">
                      <a16:colId xmlns:a16="http://schemas.microsoft.com/office/drawing/2014/main" val="1712402812"/>
                    </a:ext>
                  </a:extLst>
                </a:gridCol>
                <a:gridCol w="2103120">
                  <a:extLst>
                    <a:ext uri="{9D8B030D-6E8A-4147-A177-3AD203B41FA5}">
                      <a16:colId xmlns:a16="http://schemas.microsoft.com/office/drawing/2014/main" val="1733050813"/>
                    </a:ext>
                  </a:extLst>
                </a:gridCol>
                <a:gridCol w="2103120">
                  <a:extLst>
                    <a:ext uri="{9D8B030D-6E8A-4147-A177-3AD203B41FA5}">
                      <a16:colId xmlns:a16="http://schemas.microsoft.com/office/drawing/2014/main" val="2904613099"/>
                    </a:ext>
                  </a:extLst>
                </a:gridCol>
                <a:gridCol w="2103120">
                  <a:extLst>
                    <a:ext uri="{9D8B030D-6E8A-4147-A177-3AD203B41FA5}">
                      <a16:colId xmlns:a16="http://schemas.microsoft.com/office/drawing/2014/main" val="176933352"/>
                    </a:ext>
                  </a:extLst>
                </a:gridCol>
                <a:gridCol w="2103120">
                  <a:extLst>
                    <a:ext uri="{9D8B030D-6E8A-4147-A177-3AD203B41FA5}">
                      <a16:colId xmlns:a16="http://schemas.microsoft.com/office/drawing/2014/main" val="2458421693"/>
                    </a:ext>
                  </a:extLst>
                </a:gridCol>
              </a:tblGrid>
              <a:tr h="370840">
                <a:tc>
                  <a:txBody>
                    <a:bodyPr/>
                    <a:lstStyle/>
                    <a:p>
                      <a:pPr algn="ctr"/>
                      <a:endParaRPr lang="fr-FR"/>
                    </a:p>
                  </a:txBody>
                  <a:tcPr anchor="ctr"/>
                </a:tc>
                <a:tc>
                  <a:txBody>
                    <a:bodyPr/>
                    <a:lstStyle/>
                    <a:p>
                      <a:pPr algn="ctr"/>
                      <a:r>
                        <a:rPr lang="fr-FR"/>
                        <a:t>Données 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Données 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Données 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Données 4</a:t>
                      </a:r>
                    </a:p>
                  </a:txBody>
                  <a:tcPr anchor="ctr"/>
                </a:tc>
                <a:extLst>
                  <a:ext uri="{0D108BD9-81ED-4DB2-BD59-A6C34878D82A}">
                    <a16:rowId xmlns:a16="http://schemas.microsoft.com/office/drawing/2014/main" val="1859119294"/>
                  </a:ext>
                </a:extLst>
              </a:tr>
              <a:tr h="370840">
                <a:tc>
                  <a:txBody>
                    <a:bodyPr/>
                    <a:lstStyle/>
                    <a:p>
                      <a:pPr algn="ctr"/>
                      <a:r>
                        <a:rPr lang="fr-FR"/>
                        <a:t>Élément 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3116319986"/>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228149266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3</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1579649144"/>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4</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383181122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155934946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6</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4055690947"/>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7</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246627359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8</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solidFill>
                      <a:schemeClr val="accent2"/>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328919327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9</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2468332830"/>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10</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871014865"/>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a:ln>
                            <a:noFill/>
                          </a:ln>
                          <a:solidFill>
                            <a:prstClr val="white"/>
                          </a:solidFill>
                          <a:effectLst/>
                          <a:uLnTx/>
                          <a:uFillTx/>
                          <a:latin typeface="Calibri"/>
                          <a:ea typeface="+mn-ea"/>
                          <a:cs typeface="+mn-cs"/>
                        </a:rPr>
                        <a:t>Élément 11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a:ln>
                            <a:noFill/>
                          </a:ln>
                          <a:solidFill>
                            <a:srgbClr val="525963"/>
                          </a:solidFill>
                          <a:effectLst/>
                          <a:uLnTx/>
                          <a:uFillTx/>
                          <a:latin typeface="Calibri"/>
                          <a:ea typeface="+mn-ea"/>
                          <a:cs typeface="+mn-cs"/>
                        </a:rPr>
                        <a:t>xx</a:t>
                      </a:r>
                    </a:p>
                  </a:txBody>
                  <a:tcPr anchor="ctr"/>
                </a:tc>
                <a:extLst>
                  <a:ext uri="{0D108BD9-81ED-4DB2-BD59-A6C34878D82A}">
                    <a16:rowId xmlns:a16="http://schemas.microsoft.com/office/drawing/2014/main" val="2373737599"/>
                  </a:ext>
                </a:extLst>
              </a:tr>
            </a:tbl>
          </a:graphicData>
        </a:graphic>
      </p:graphicFrame>
      <p:sp>
        <p:nvSpPr>
          <p:cNvPr id="5" name="Espace réservé du texte 4"/>
          <p:cNvSpPr>
            <a:spLocks noGrp="1"/>
          </p:cNvSpPr>
          <p:nvPr>
            <p:ph type="body" sz="quarter" idx="13"/>
          </p:nvPr>
        </p:nvSpPr>
        <p:spPr/>
        <p:txBody>
          <a:bodyPr>
            <a:normAutofit lnSpcReduction="10000"/>
          </a:bodyPr>
          <a:lstStyle/>
          <a:p>
            <a:r>
              <a:rPr lang="fr-FR"/>
              <a:t>Titre section</a:t>
            </a:r>
          </a:p>
        </p:txBody>
      </p:sp>
    </p:spTree>
    <p:extLst>
      <p:ext uri="{BB962C8B-B14F-4D97-AF65-F5344CB8AC3E}">
        <p14:creationId xmlns:p14="http://schemas.microsoft.com/office/powerpoint/2010/main" val="30039167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Idée</a:t>
            </a:r>
          </a:p>
        </p:txBody>
      </p:sp>
      <p:sp>
        <p:nvSpPr>
          <p:cNvPr id="3" name="Espace réservé du contenu 2"/>
          <p:cNvSpPr>
            <a:spLocks noGrp="1"/>
          </p:cNvSpPr>
          <p:nvPr>
            <p:ph idx="1"/>
          </p:nvPr>
        </p:nvSpPr>
        <p:spPr/>
        <p:txBody>
          <a:bodyPr/>
          <a:lstStyle/>
          <a:p>
            <a:r>
              <a:rPr lang="fr-FR" dirty="0"/>
              <a:t>Lorem ipsum dolor sit amet, consectetuer adipiscing elit. Maecenas porttitor congue massa. Fusce posuere, magna sed pulvinar ultricies, purus lectus malesuada libero, sit amet commodo magna eros quis urna.</a:t>
            </a:r>
          </a:p>
          <a:p>
            <a:r>
              <a:rPr lang="fr-FR"/>
              <a:t>Nunc </a:t>
            </a:r>
            <a:r>
              <a:rPr lang="fr-FR" dirty="0"/>
              <a:t>viverra imperdiet enim. Fusce est. Vivamus a tellus.</a:t>
            </a:r>
          </a:p>
          <a:p>
            <a:r>
              <a:rPr lang="fr-FR"/>
              <a:t>Pellentesque </a:t>
            </a:r>
            <a:r>
              <a:rPr lang="fr-FR" dirty="0"/>
              <a:t>habitant morbi tristique senectus et netus et malesuada fames ac turpis egestas. Proin pharetra nonummy pede. Mauris et orci.</a:t>
            </a:r>
            <a:endParaRPr lang="fr-FR"/>
          </a:p>
          <a:p>
            <a:endParaRPr lang="fr-FR"/>
          </a:p>
        </p:txBody>
      </p:sp>
      <p:sp>
        <p:nvSpPr>
          <p:cNvPr id="5" name="Espace réservé du texte 4"/>
          <p:cNvSpPr>
            <a:spLocks noGrp="1"/>
          </p:cNvSpPr>
          <p:nvPr>
            <p:ph type="body" sz="quarter" idx="13"/>
          </p:nvPr>
        </p:nvSpPr>
        <p:spPr/>
        <p:txBody>
          <a:bodyPr>
            <a:normAutofit lnSpcReduction="10000"/>
          </a:bodyPr>
          <a:lstStyle/>
          <a:p>
            <a:r>
              <a:rPr lang="fr-FR"/>
              <a:t>Titre section</a:t>
            </a:r>
            <a:endParaRPr lang="fr-FR" dirty="0"/>
          </a:p>
        </p:txBody>
      </p:sp>
      <p:pic>
        <p:nvPicPr>
          <p:cNvPr id="7" name="Espace réservé pour une image  6"/>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4843" r="4843"/>
          <a:stretch>
            <a:fillRect/>
          </a:stretch>
        </p:blipFill>
        <p:spPr/>
      </p:pic>
    </p:spTree>
    <p:extLst>
      <p:ext uri="{BB962C8B-B14F-4D97-AF65-F5344CB8AC3E}">
        <p14:creationId xmlns:p14="http://schemas.microsoft.com/office/powerpoint/2010/main" val="6603979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argumentaire</a:t>
            </a:r>
          </a:p>
        </p:txBody>
      </p:sp>
      <p:graphicFrame>
        <p:nvGraphicFramePr>
          <p:cNvPr id="6" name="Espace réservé du contenu 5"/>
          <p:cNvGraphicFramePr>
            <a:graphicFrameLocks noGrp="1"/>
          </p:cNvGraphicFramePr>
          <p:nvPr>
            <p:ph idx="1"/>
            <p:extLst>
              <p:ext uri="{D42A27DB-BD31-4B8C-83A1-F6EECF244321}">
                <p14:modId xmlns:p14="http://schemas.microsoft.com/office/powerpoint/2010/main" val="4087764273"/>
              </p:ext>
            </p:extLst>
          </p:nvPr>
        </p:nvGraphicFramePr>
        <p:xfrm>
          <a:off x="838200" y="1700213"/>
          <a:ext cx="10515600" cy="4476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Espace réservé du texte 4"/>
          <p:cNvSpPr>
            <a:spLocks noGrp="1"/>
          </p:cNvSpPr>
          <p:nvPr>
            <p:ph type="body" sz="quarter" idx="13"/>
          </p:nvPr>
        </p:nvSpPr>
        <p:spPr/>
        <p:txBody>
          <a:bodyPr>
            <a:normAutofit lnSpcReduction="10000"/>
          </a:bodyPr>
          <a:lstStyle/>
          <a:p>
            <a:r>
              <a:rPr lang="fr-FR"/>
              <a:t>Titre section</a:t>
            </a:r>
          </a:p>
        </p:txBody>
      </p:sp>
    </p:spTree>
    <p:extLst>
      <p:ext uri="{BB962C8B-B14F-4D97-AF65-F5344CB8AC3E}">
        <p14:creationId xmlns:p14="http://schemas.microsoft.com/office/powerpoint/2010/main" val="10736641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accroche</a:t>
            </a:r>
          </a:p>
        </p:txBody>
      </p:sp>
      <p:sp>
        <p:nvSpPr>
          <p:cNvPr id="3" name="Espace réservé du texte 2"/>
          <p:cNvSpPr>
            <a:spLocks noGrp="1"/>
          </p:cNvSpPr>
          <p:nvPr>
            <p:ph type="body" idx="1"/>
          </p:nvPr>
        </p:nvSpPr>
        <p:spPr/>
        <p:txBody>
          <a:bodyPr>
            <a:normAutofit fontScale="92500" lnSpcReduction="10000"/>
          </a:bodyPr>
          <a:lstStyle/>
          <a:p>
            <a:r>
              <a:rPr lang="fr-FR"/>
              <a:t>Titre section</a:t>
            </a:r>
            <a:endParaRPr lang="fr-FR" dirty="0"/>
          </a:p>
        </p:txBody>
      </p:sp>
      <p:pic>
        <p:nvPicPr>
          <p:cNvPr id="6" name="Espace réservé pour une image  5"/>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7241" r="1133" b="7241"/>
          <a:stretch/>
        </p:blipFill>
        <p:spPr/>
      </p:pic>
    </p:spTree>
    <p:extLst>
      <p:ext uri="{BB962C8B-B14F-4D97-AF65-F5344CB8AC3E}">
        <p14:creationId xmlns:p14="http://schemas.microsoft.com/office/powerpoint/2010/main" val="8389549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normAutofit fontScale="90000"/>
          </a:bodyPr>
          <a:lstStyle/>
          <a:p>
            <a:r>
              <a:rPr lang="fr-FR"/>
              <a:t>Idée</a:t>
            </a:r>
            <a:endParaRPr lang="fr-FR" dirty="0"/>
          </a:p>
        </p:txBody>
      </p:sp>
      <p:sp>
        <p:nvSpPr>
          <p:cNvPr id="7" name="Espace réservé du texte 6"/>
          <p:cNvSpPr>
            <a:spLocks noGrp="1"/>
          </p:cNvSpPr>
          <p:nvPr>
            <p:ph type="body" sz="quarter" idx="13"/>
          </p:nvPr>
        </p:nvSpPr>
        <p:spPr/>
        <p:txBody>
          <a:bodyPr>
            <a:normAutofit lnSpcReduction="10000"/>
          </a:bodyPr>
          <a:lstStyle/>
          <a:p>
            <a:r>
              <a:rPr lang="fr-FR"/>
              <a:t>Titre section</a:t>
            </a:r>
            <a:endParaRPr lang="fr-FR" dirty="0"/>
          </a:p>
        </p:txBody>
      </p:sp>
      <p:pic>
        <p:nvPicPr>
          <p:cNvPr id="12" name="Espace réservé pour une image  11"/>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l="4418" r="4418"/>
          <a:stretch>
            <a:fillRect/>
          </a:stretch>
        </p:blipFill>
        <p:spPr/>
      </p:pic>
      <p:pic>
        <p:nvPicPr>
          <p:cNvPr id="13" name="Espace réservé pour une image  12"/>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l="12718" r="12718"/>
          <a:stretch>
            <a:fillRect/>
          </a:stretch>
        </p:blipFill>
        <p:spPr/>
      </p:pic>
      <p:pic>
        <p:nvPicPr>
          <p:cNvPr id="14" name="Espace réservé pour une image  13"/>
          <p:cNvPicPr>
            <a:picLocks noGrp="1" noChangeAspect="1"/>
          </p:cNvPicPr>
          <p:nvPr>
            <p:ph type="pic" sz="quarter" idx="16"/>
          </p:nvPr>
        </p:nvPicPr>
        <p:blipFill>
          <a:blip r:embed="rId5" cstate="print">
            <a:extLst>
              <a:ext uri="{28A0092B-C50C-407E-A947-70E740481C1C}">
                <a14:useLocalDpi xmlns:a14="http://schemas.microsoft.com/office/drawing/2010/main" val="0"/>
              </a:ext>
            </a:extLst>
          </a:blip>
          <a:srcRect l="12708" r="12708"/>
          <a:stretch>
            <a:fillRect/>
          </a:stretch>
        </p:blipFill>
        <p:spPr/>
      </p:pic>
      <p:pic>
        <p:nvPicPr>
          <p:cNvPr id="15" name="Espace réservé pour une image  14"/>
          <p:cNvPicPr>
            <a:picLocks noGrp="1" noChangeAspect="1"/>
          </p:cNvPicPr>
          <p:nvPr>
            <p:ph type="pic" sz="quarter" idx="17"/>
          </p:nvPr>
        </p:nvPicPr>
        <p:blipFill>
          <a:blip r:embed="rId6" cstate="print">
            <a:extLst>
              <a:ext uri="{28A0092B-C50C-407E-A947-70E740481C1C}">
                <a14:useLocalDpi xmlns:a14="http://schemas.microsoft.com/office/drawing/2010/main" val="0"/>
              </a:ext>
            </a:extLst>
          </a:blip>
          <a:srcRect l="12715" r="12715"/>
          <a:stretch>
            <a:fillRect/>
          </a:stretch>
        </p:blipFill>
        <p:spPr/>
      </p:pic>
      <p:grpSp>
        <p:nvGrpSpPr>
          <p:cNvPr id="18" name="Groupe 17"/>
          <p:cNvGrpSpPr/>
          <p:nvPr/>
        </p:nvGrpSpPr>
        <p:grpSpPr>
          <a:xfrm>
            <a:off x="839788" y="4149725"/>
            <a:ext cx="2339975" cy="1404720"/>
            <a:chOff x="839788" y="4149725"/>
            <a:chExt cx="2339975" cy="1404720"/>
          </a:xfrm>
        </p:grpSpPr>
        <p:sp>
          <p:nvSpPr>
            <p:cNvPr id="16" name="ZoneTexte 15"/>
            <p:cNvSpPr txBox="1"/>
            <p:nvPr/>
          </p:nvSpPr>
          <p:spPr>
            <a:xfrm>
              <a:off x="858034" y="4631115"/>
              <a:ext cx="2321729" cy="923330"/>
            </a:xfrm>
            <a:prstGeom prst="rect">
              <a:avLst/>
            </a:prstGeom>
            <a:noFill/>
          </p:spPr>
          <p:txBody>
            <a:bodyPr wrap="square" rtlCol="0">
              <a:spAutoFit/>
            </a:bodyPr>
            <a:lstStyle/>
            <a:p>
              <a:pPr algn="ctr"/>
              <a:r>
                <a:rPr lang="fr-FR" b="1" dirty="0"/>
                <a:t>Lorem ipsum dolor sit amet, consectetuer adipiscing elit. </a:t>
              </a:r>
            </a:p>
          </p:txBody>
        </p:sp>
        <p:sp>
          <p:nvSpPr>
            <p:cNvPr id="17" name="ZoneTexte 16"/>
            <p:cNvSpPr txBox="1"/>
            <p:nvPr/>
          </p:nvSpPr>
          <p:spPr>
            <a:xfrm>
              <a:off x="839788" y="4149725"/>
              <a:ext cx="2321729" cy="461665"/>
            </a:xfrm>
            <a:prstGeom prst="rect">
              <a:avLst/>
            </a:prstGeom>
            <a:noFill/>
          </p:spPr>
          <p:txBody>
            <a:bodyPr wrap="square" rtlCol="0">
              <a:spAutoFit/>
            </a:bodyPr>
            <a:lstStyle/>
            <a:p>
              <a:pPr algn="ctr"/>
              <a:r>
                <a:rPr lang="fr-FR" sz="2400" b="1" dirty="0">
                  <a:solidFill>
                    <a:schemeClr val="tx2"/>
                  </a:solidFill>
                </a:rPr>
                <a:t>LOREM</a:t>
              </a:r>
            </a:p>
          </p:txBody>
        </p:sp>
      </p:grpSp>
      <p:grpSp>
        <p:nvGrpSpPr>
          <p:cNvPr id="19" name="Groupe 18"/>
          <p:cNvGrpSpPr/>
          <p:nvPr/>
        </p:nvGrpSpPr>
        <p:grpSpPr>
          <a:xfrm>
            <a:off x="3594623" y="4152841"/>
            <a:ext cx="2339975" cy="1404720"/>
            <a:chOff x="839788" y="4149725"/>
            <a:chExt cx="2339975" cy="1404720"/>
          </a:xfrm>
        </p:grpSpPr>
        <p:sp>
          <p:nvSpPr>
            <p:cNvPr id="20" name="ZoneTexte 19"/>
            <p:cNvSpPr txBox="1"/>
            <p:nvPr/>
          </p:nvSpPr>
          <p:spPr>
            <a:xfrm>
              <a:off x="858034" y="4631115"/>
              <a:ext cx="2321729" cy="923330"/>
            </a:xfrm>
            <a:prstGeom prst="rect">
              <a:avLst/>
            </a:prstGeom>
            <a:noFill/>
          </p:spPr>
          <p:txBody>
            <a:bodyPr wrap="square" rtlCol="0">
              <a:spAutoFit/>
            </a:bodyPr>
            <a:lstStyle/>
            <a:p>
              <a:pPr algn="ctr"/>
              <a:r>
                <a:rPr lang="fr-FR" b="1" dirty="0"/>
                <a:t>Lorem ipsum dolor sit amet, consectetuer adipiscing elit. </a:t>
              </a:r>
            </a:p>
          </p:txBody>
        </p:sp>
        <p:sp>
          <p:nvSpPr>
            <p:cNvPr id="21" name="ZoneTexte 20"/>
            <p:cNvSpPr txBox="1"/>
            <p:nvPr/>
          </p:nvSpPr>
          <p:spPr>
            <a:xfrm>
              <a:off x="839788" y="4149725"/>
              <a:ext cx="2321729" cy="461665"/>
            </a:xfrm>
            <a:prstGeom prst="rect">
              <a:avLst/>
            </a:prstGeom>
            <a:noFill/>
          </p:spPr>
          <p:txBody>
            <a:bodyPr wrap="square" rtlCol="0">
              <a:spAutoFit/>
            </a:bodyPr>
            <a:lstStyle/>
            <a:p>
              <a:pPr algn="ctr"/>
              <a:r>
                <a:rPr lang="fr-FR" sz="2400" b="1" dirty="0">
                  <a:solidFill>
                    <a:schemeClr val="tx2"/>
                  </a:solidFill>
                </a:rPr>
                <a:t>LOREM</a:t>
              </a:r>
            </a:p>
          </p:txBody>
        </p:sp>
      </p:grpSp>
      <p:grpSp>
        <p:nvGrpSpPr>
          <p:cNvPr id="22" name="Groupe 21"/>
          <p:cNvGrpSpPr/>
          <p:nvPr/>
        </p:nvGrpSpPr>
        <p:grpSpPr>
          <a:xfrm>
            <a:off x="6275388" y="4149725"/>
            <a:ext cx="2339975" cy="1404720"/>
            <a:chOff x="839788" y="4149725"/>
            <a:chExt cx="2339975" cy="1404720"/>
          </a:xfrm>
        </p:grpSpPr>
        <p:sp>
          <p:nvSpPr>
            <p:cNvPr id="23" name="ZoneTexte 22"/>
            <p:cNvSpPr txBox="1"/>
            <p:nvPr/>
          </p:nvSpPr>
          <p:spPr>
            <a:xfrm>
              <a:off x="858034" y="4631115"/>
              <a:ext cx="2321729" cy="923330"/>
            </a:xfrm>
            <a:prstGeom prst="rect">
              <a:avLst/>
            </a:prstGeom>
            <a:noFill/>
          </p:spPr>
          <p:txBody>
            <a:bodyPr wrap="square" rtlCol="0">
              <a:spAutoFit/>
            </a:bodyPr>
            <a:lstStyle/>
            <a:p>
              <a:pPr algn="ctr"/>
              <a:r>
                <a:rPr lang="fr-FR" b="1" dirty="0"/>
                <a:t>Lorem ipsum dolor sit amet, consectetuer adipiscing elit. </a:t>
              </a:r>
            </a:p>
          </p:txBody>
        </p:sp>
        <p:sp>
          <p:nvSpPr>
            <p:cNvPr id="24" name="ZoneTexte 23"/>
            <p:cNvSpPr txBox="1"/>
            <p:nvPr/>
          </p:nvSpPr>
          <p:spPr>
            <a:xfrm>
              <a:off x="839788" y="4149725"/>
              <a:ext cx="2321729" cy="461665"/>
            </a:xfrm>
            <a:prstGeom prst="rect">
              <a:avLst/>
            </a:prstGeom>
            <a:noFill/>
          </p:spPr>
          <p:txBody>
            <a:bodyPr wrap="square" rtlCol="0">
              <a:spAutoFit/>
            </a:bodyPr>
            <a:lstStyle/>
            <a:p>
              <a:pPr algn="ctr"/>
              <a:r>
                <a:rPr lang="fr-FR" sz="2400" b="1" dirty="0">
                  <a:solidFill>
                    <a:schemeClr val="tx2"/>
                  </a:solidFill>
                </a:rPr>
                <a:t>LOREM</a:t>
              </a:r>
            </a:p>
          </p:txBody>
        </p:sp>
      </p:grpSp>
      <p:grpSp>
        <p:nvGrpSpPr>
          <p:cNvPr id="25" name="Groupe 24"/>
          <p:cNvGrpSpPr/>
          <p:nvPr/>
        </p:nvGrpSpPr>
        <p:grpSpPr>
          <a:xfrm>
            <a:off x="9048469" y="4149725"/>
            <a:ext cx="2339975" cy="1404720"/>
            <a:chOff x="839788" y="4149725"/>
            <a:chExt cx="2339975" cy="1404720"/>
          </a:xfrm>
        </p:grpSpPr>
        <p:sp>
          <p:nvSpPr>
            <p:cNvPr id="26" name="ZoneTexte 25"/>
            <p:cNvSpPr txBox="1"/>
            <p:nvPr/>
          </p:nvSpPr>
          <p:spPr>
            <a:xfrm>
              <a:off x="858034" y="4631115"/>
              <a:ext cx="2321729" cy="923330"/>
            </a:xfrm>
            <a:prstGeom prst="rect">
              <a:avLst/>
            </a:prstGeom>
            <a:noFill/>
          </p:spPr>
          <p:txBody>
            <a:bodyPr wrap="square" rtlCol="0">
              <a:spAutoFit/>
            </a:bodyPr>
            <a:lstStyle/>
            <a:p>
              <a:pPr algn="ctr"/>
              <a:r>
                <a:rPr lang="fr-FR" b="1" dirty="0"/>
                <a:t>Lorem ipsum dolor sit amet, consectetuer adipiscing elit. </a:t>
              </a:r>
            </a:p>
          </p:txBody>
        </p:sp>
        <p:sp>
          <p:nvSpPr>
            <p:cNvPr id="27" name="ZoneTexte 26"/>
            <p:cNvSpPr txBox="1"/>
            <p:nvPr/>
          </p:nvSpPr>
          <p:spPr>
            <a:xfrm>
              <a:off x="839788" y="4149725"/>
              <a:ext cx="2321729" cy="461665"/>
            </a:xfrm>
            <a:prstGeom prst="rect">
              <a:avLst/>
            </a:prstGeom>
            <a:noFill/>
          </p:spPr>
          <p:txBody>
            <a:bodyPr wrap="square" rtlCol="0">
              <a:spAutoFit/>
            </a:bodyPr>
            <a:lstStyle/>
            <a:p>
              <a:pPr algn="ctr"/>
              <a:r>
                <a:rPr lang="fr-FR" sz="2400" b="1" dirty="0">
                  <a:solidFill>
                    <a:schemeClr val="tx2"/>
                  </a:solidFill>
                </a:rPr>
                <a:t>LOREM</a:t>
              </a:r>
            </a:p>
          </p:txBody>
        </p:sp>
      </p:grpSp>
    </p:spTree>
    <p:extLst>
      <p:ext uri="{BB962C8B-B14F-4D97-AF65-F5344CB8AC3E}">
        <p14:creationId xmlns:p14="http://schemas.microsoft.com/office/powerpoint/2010/main" val="3862883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sommaire</a:t>
            </a:r>
            <a:endParaRPr lang="fr-FR" dirty="0"/>
          </a:p>
        </p:txBody>
      </p:sp>
      <p:sp>
        <p:nvSpPr>
          <p:cNvPr id="4" name="Espace réservé du texte 3"/>
          <p:cNvSpPr>
            <a:spLocks noGrp="1"/>
          </p:cNvSpPr>
          <p:nvPr>
            <p:ph type="body" sz="quarter" idx="13"/>
          </p:nvPr>
        </p:nvSpPr>
        <p:spPr/>
        <p:txBody>
          <a:bodyPr>
            <a:normAutofit lnSpcReduction="10000"/>
          </a:bodyPr>
          <a:lstStyle/>
          <a:p>
            <a:r>
              <a:rPr lang="fr-FR"/>
              <a:t>Au programme</a:t>
            </a:r>
          </a:p>
        </p:txBody>
      </p:sp>
      <p:grpSp>
        <p:nvGrpSpPr>
          <p:cNvPr id="22" name="Groupe 21"/>
          <p:cNvGrpSpPr/>
          <p:nvPr/>
        </p:nvGrpSpPr>
        <p:grpSpPr>
          <a:xfrm>
            <a:off x="513195" y="2202007"/>
            <a:ext cx="4196195" cy="2646878"/>
            <a:chOff x="895350" y="2202007"/>
            <a:chExt cx="4196195" cy="2646878"/>
          </a:xfrm>
        </p:grpSpPr>
        <p:sp>
          <p:nvSpPr>
            <p:cNvPr id="9" name="ZoneTexte 8"/>
            <p:cNvSpPr txBox="1"/>
            <p:nvPr/>
          </p:nvSpPr>
          <p:spPr>
            <a:xfrm>
              <a:off x="895350" y="2202007"/>
              <a:ext cx="1551709" cy="2646878"/>
            </a:xfrm>
            <a:prstGeom prst="rect">
              <a:avLst/>
            </a:prstGeom>
            <a:noFill/>
          </p:spPr>
          <p:txBody>
            <a:bodyPr wrap="square" rtlCol="0">
              <a:spAutoFit/>
            </a:bodyPr>
            <a:lstStyle/>
            <a:p>
              <a:r>
                <a:rPr lang="fr-FR" sz="16600" b="1">
                  <a:solidFill>
                    <a:schemeClr val="bg2"/>
                  </a:solidFill>
                </a:rPr>
                <a:t>1</a:t>
              </a:r>
            </a:p>
          </p:txBody>
        </p:sp>
        <p:sp>
          <p:nvSpPr>
            <p:cNvPr id="11" name="ZoneTexte 10"/>
            <p:cNvSpPr txBox="1"/>
            <p:nvPr/>
          </p:nvSpPr>
          <p:spPr>
            <a:xfrm>
              <a:off x="2133600" y="2729346"/>
              <a:ext cx="2957945" cy="523220"/>
            </a:xfrm>
            <a:prstGeom prst="rect">
              <a:avLst/>
            </a:prstGeom>
            <a:noFill/>
          </p:spPr>
          <p:txBody>
            <a:bodyPr wrap="square" rtlCol="0">
              <a:spAutoFit/>
            </a:bodyPr>
            <a:lstStyle/>
            <a:p>
              <a:r>
                <a:rPr lang="fr-FR" sz="2800"/>
                <a:t>LOREM IPSUM</a:t>
              </a:r>
            </a:p>
          </p:txBody>
        </p:sp>
        <p:sp>
          <p:nvSpPr>
            <p:cNvPr id="12" name="ZoneTexte 11"/>
            <p:cNvSpPr txBox="1"/>
            <p:nvPr/>
          </p:nvSpPr>
          <p:spPr>
            <a:xfrm>
              <a:off x="2133600" y="3327698"/>
              <a:ext cx="2282536" cy="923330"/>
            </a:xfrm>
            <a:prstGeom prst="rect">
              <a:avLst/>
            </a:prstGeom>
            <a:noFill/>
          </p:spPr>
          <p:txBody>
            <a:bodyPr wrap="square" rtlCol="0">
              <a:spAutoFit/>
            </a:bodyPr>
            <a:lstStyle/>
            <a:p>
              <a:r>
                <a:rPr lang="fr-FR" dirty="0"/>
                <a:t>Lorem ipsum dolor sit amet, consectetuer adipiscing elit</a:t>
              </a:r>
              <a:r>
                <a:rPr lang="fr-FR"/>
                <a:t>. </a:t>
              </a:r>
            </a:p>
          </p:txBody>
        </p:sp>
        <p:cxnSp>
          <p:nvCxnSpPr>
            <p:cNvPr id="21" name="Connecteur droit 20"/>
            <p:cNvCxnSpPr/>
            <p:nvPr/>
          </p:nvCxnSpPr>
          <p:spPr>
            <a:xfrm>
              <a:off x="2202872" y="3252566"/>
              <a:ext cx="221326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3" name="Groupe 22"/>
          <p:cNvGrpSpPr/>
          <p:nvPr/>
        </p:nvGrpSpPr>
        <p:grpSpPr>
          <a:xfrm>
            <a:off x="4254500" y="2202007"/>
            <a:ext cx="4196195" cy="2646878"/>
            <a:chOff x="895350" y="2202007"/>
            <a:chExt cx="4196195" cy="2646878"/>
          </a:xfrm>
        </p:grpSpPr>
        <p:sp>
          <p:nvSpPr>
            <p:cNvPr id="24" name="ZoneTexte 23"/>
            <p:cNvSpPr txBox="1"/>
            <p:nvPr/>
          </p:nvSpPr>
          <p:spPr>
            <a:xfrm>
              <a:off x="895350" y="2202007"/>
              <a:ext cx="1551709" cy="2646878"/>
            </a:xfrm>
            <a:prstGeom prst="rect">
              <a:avLst/>
            </a:prstGeom>
            <a:noFill/>
          </p:spPr>
          <p:txBody>
            <a:bodyPr wrap="square" rtlCol="0">
              <a:spAutoFit/>
            </a:bodyPr>
            <a:lstStyle/>
            <a:p>
              <a:r>
                <a:rPr lang="fr-FR" sz="16600" b="1">
                  <a:solidFill>
                    <a:schemeClr val="bg2"/>
                  </a:solidFill>
                </a:rPr>
                <a:t>2</a:t>
              </a:r>
            </a:p>
          </p:txBody>
        </p:sp>
        <p:sp>
          <p:nvSpPr>
            <p:cNvPr id="25" name="ZoneTexte 24"/>
            <p:cNvSpPr txBox="1"/>
            <p:nvPr/>
          </p:nvSpPr>
          <p:spPr>
            <a:xfrm>
              <a:off x="2133600" y="2729346"/>
              <a:ext cx="2957945" cy="523220"/>
            </a:xfrm>
            <a:prstGeom prst="rect">
              <a:avLst/>
            </a:prstGeom>
            <a:noFill/>
          </p:spPr>
          <p:txBody>
            <a:bodyPr wrap="square" rtlCol="0">
              <a:spAutoFit/>
            </a:bodyPr>
            <a:lstStyle/>
            <a:p>
              <a:r>
                <a:rPr lang="fr-FR" sz="2800"/>
                <a:t>LOREM IPSUM</a:t>
              </a:r>
            </a:p>
          </p:txBody>
        </p:sp>
        <p:sp>
          <p:nvSpPr>
            <p:cNvPr id="26" name="ZoneTexte 25"/>
            <p:cNvSpPr txBox="1"/>
            <p:nvPr/>
          </p:nvSpPr>
          <p:spPr>
            <a:xfrm>
              <a:off x="2133600" y="3327698"/>
              <a:ext cx="2282536" cy="923330"/>
            </a:xfrm>
            <a:prstGeom prst="rect">
              <a:avLst/>
            </a:prstGeom>
            <a:noFill/>
          </p:spPr>
          <p:txBody>
            <a:bodyPr wrap="square" rtlCol="0">
              <a:spAutoFit/>
            </a:bodyPr>
            <a:lstStyle/>
            <a:p>
              <a:r>
                <a:rPr lang="fr-FR" dirty="0"/>
                <a:t>Lorem ipsum dolor sit amet, consectetuer adipiscing elit</a:t>
              </a:r>
              <a:r>
                <a:rPr lang="fr-FR"/>
                <a:t>. </a:t>
              </a:r>
            </a:p>
          </p:txBody>
        </p:sp>
        <p:cxnSp>
          <p:nvCxnSpPr>
            <p:cNvPr id="27" name="Connecteur droit 26"/>
            <p:cNvCxnSpPr/>
            <p:nvPr/>
          </p:nvCxnSpPr>
          <p:spPr>
            <a:xfrm>
              <a:off x="2202872" y="3252566"/>
              <a:ext cx="221326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8" name="Groupe 27"/>
          <p:cNvGrpSpPr/>
          <p:nvPr/>
        </p:nvGrpSpPr>
        <p:grpSpPr>
          <a:xfrm>
            <a:off x="7995805" y="2202007"/>
            <a:ext cx="4196195" cy="2646878"/>
            <a:chOff x="895350" y="2202007"/>
            <a:chExt cx="4196195" cy="2646878"/>
          </a:xfrm>
        </p:grpSpPr>
        <p:sp>
          <p:nvSpPr>
            <p:cNvPr id="29" name="ZoneTexte 28"/>
            <p:cNvSpPr txBox="1"/>
            <p:nvPr/>
          </p:nvSpPr>
          <p:spPr>
            <a:xfrm>
              <a:off x="895350" y="2202007"/>
              <a:ext cx="1551709" cy="2646878"/>
            </a:xfrm>
            <a:prstGeom prst="rect">
              <a:avLst/>
            </a:prstGeom>
            <a:noFill/>
          </p:spPr>
          <p:txBody>
            <a:bodyPr wrap="square" rtlCol="0">
              <a:spAutoFit/>
            </a:bodyPr>
            <a:lstStyle/>
            <a:p>
              <a:r>
                <a:rPr lang="fr-FR" sz="16600" b="1">
                  <a:solidFill>
                    <a:schemeClr val="bg2"/>
                  </a:solidFill>
                </a:rPr>
                <a:t>3</a:t>
              </a:r>
            </a:p>
          </p:txBody>
        </p:sp>
        <p:sp>
          <p:nvSpPr>
            <p:cNvPr id="30" name="ZoneTexte 29"/>
            <p:cNvSpPr txBox="1"/>
            <p:nvPr/>
          </p:nvSpPr>
          <p:spPr>
            <a:xfrm>
              <a:off x="2133600" y="2729346"/>
              <a:ext cx="2957945" cy="523220"/>
            </a:xfrm>
            <a:prstGeom prst="rect">
              <a:avLst/>
            </a:prstGeom>
            <a:noFill/>
          </p:spPr>
          <p:txBody>
            <a:bodyPr wrap="square" rtlCol="0">
              <a:spAutoFit/>
            </a:bodyPr>
            <a:lstStyle/>
            <a:p>
              <a:r>
                <a:rPr lang="fr-FR" sz="2800"/>
                <a:t>LOREM IPSUM</a:t>
              </a:r>
            </a:p>
          </p:txBody>
        </p:sp>
        <p:sp>
          <p:nvSpPr>
            <p:cNvPr id="31" name="ZoneTexte 30"/>
            <p:cNvSpPr txBox="1"/>
            <p:nvPr/>
          </p:nvSpPr>
          <p:spPr>
            <a:xfrm>
              <a:off x="2133600" y="3327698"/>
              <a:ext cx="2282536" cy="923330"/>
            </a:xfrm>
            <a:prstGeom prst="rect">
              <a:avLst/>
            </a:prstGeom>
            <a:noFill/>
          </p:spPr>
          <p:txBody>
            <a:bodyPr wrap="square" rtlCol="0">
              <a:spAutoFit/>
            </a:bodyPr>
            <a:lstStyle/>
            <a:p>
              <a:r>
                <a:rPr lang="fr-FR" dirty="0"/>
                <a:t>Lorem ipsum dolor sit amet, consectetuer adipiscing elit</a:t>
              </a:r>
              <a:r>
                <a:rPr lang="fr-FR"/>
                <a:t>. </a:t>
              </a:r>
            </a:p>
          </p:txBody>
        </p:sp>
        <p:cxnSp>
          <p:nvCxnSpPr>
            <p:cNvPr id="32" name="Connecteur droit 31"/>
            <p:cNvCxnSpPr/>
            <p:nvPr/>
          </p:nvCxnSpPr>
          <p:spPr>
            <a:xfrm>
              <a:off x="2202872" y="3252566"/>
              <a:ext cx="2213264"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8179159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a:t>argumentaire</a:t>
            </a:r>
          </a:p>
        </p:txBody>
      </p:sp>
      <p:graphicFrame>
        <p:nvGraphicFramePr>
          <p:cNvPr id="9" name="Espace réservé du contenu 8"/>
          <p:cNvGraphicFramePr>
            <a:graphicFrameLocks noGrp="1"/>
          </p:cNvGraphicFramePr>
          <p:nvPr>
            <p:ph idx="1"/>
            <p:extLst>
              <p:ext uri="{D42A27DB-BD31-4B8C-83A1-F6EECF244321}">
                <p14:modId xmlns:p14="http://schemas.microsoft.com/office/powerpoint/2010/main" val="2417936204"/>
              </p:ext>
            </p:extLst>
          </p:nvPr>
        </p:nvGraphicFramePr>
        <p:xfrm>
          <a:off x="838200" y="1700213"/>
          <a:ext cx="5078413" cy="4476750"/>
        </p:xfrm>
        <a:graphic>
          <a:graphicData uri="http://schemas.openxmlformats.org/drawingml/2006/chart">
            <c:chart xmlns:c="http://schemas.openxmlformats.org/drawingml/2006/chart" xmlns:r="http://schemas.openxmlformats.org/officeDocument/2006/relationships" r:id="rId3"/>
          </a:graphicData>
        </a:graphic>
      </p:graphicFrame>
      <p:sp>
        <p:nvSpPr>
          <p:cNvPr id="5" name="Espace réservé du texte 4"/>
          <p:cNvSpPr>
            <a:spLocks noGrp="1"/>
          </p:cNvSpPr>
          <p:nvPr>
            <p:ph type="body" sz="quarter" idx="13"/>
          </p:nvPr>
        </p:nvSpPr>
        <p:spPr/>
        <p:txBody>
          <a:bodyPr>
            <a:normAutofit lnSpcReduction="10000"/>
          </a:bodyPr>
          <a:lstStyle/>
          <a:p>
            <a:endParaRPr lang="fr-FR"/>
          </a:p>
        </p:txBody>
      </p:sp>
      <p:graphicFrame>
        <p:nvGraphicFramePr>
          <p:cNvPr id="12" name="Espace réservé du contenu 11"/>
          <p:cNvGraphicFramePr>
            <a:graphicFrameLocks noGrp="1"/>
          </p:cNvGraphicFramePr>
          <p:nvPr>
            <p:ph idx="14"/>
            <p:extLst>
              <p:ext uri="{D42A27DB-BD31-4B8C-83A1-F6EECF244321}">
                <p14:modId xmlns:p14="http://schemas.microsoft.com/office/powerpoint/2010/main" val="3573930376"/>
              </p:ext>
            </p:extLst>
          </p:nvPr>
        </p:nvGraphicFramePr>
        <p:xfrm>
          <a:off x="6273800" y="1700213"/>
          <a:ext cx="5078413" cy="447675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401516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Accroche titre</a:t>
            </a:r>
          </a:p>
        </p:txBody>
      </p:sp>
      <p:sp>
        <p:nvSpPr>
          <p:cNvPr id="3" name="Espace réservé du texte 2"/>
          <p:cNvSpPr>
            <a:spLocks noGrp="1"/>
          </p:cNvSpPr>
          <p:nvPr>
            <p:ph type="body" idx="1"/>
          </p:nvPr>
        </p:nvSpPr>
        <p:spPr/>
        <p:txBody>
          <a:bodyPr>
            <a:normAutofit fontScale="92500" lnSpcReduction="10000"/>
          </a:bodyPr>
          <a:lstStyle/>
          <a:p>
            <a:r>
              <a:rPr lang="fr-FR" dirty="0"/>
              <a:t>Thématique - section</a:t>
            </a:r>
          </a:p>
        </p:txBody>
      </p:sp>
      <p:pic>
        <p:nvPicPr>
          <p:cNvPr id="6" name="Espace réservé pour une image  5"/>
          <p:cNvPicPr>
            <a:picLocks noGrp="1" noChangeAspect="1"/>
          </p:cNvPicPr>
          <p:nvPr>
            <p:ph type="pic" sz="quarter" idx="10"/>
          </p:nvPr>
        </p:nvPicPr>
        <p:blipFill rotWithShape="1">
          <a:blip r:embed="rId3" cstate="print">
            <a:extLst>
              <a:ext uri="{28A0092B-C50C-407E-A947-70E740481C1C}">
                <a14:useLocalDpi xmlns:a14="http://schemas.microsoft.com/office/drawing/2010/main" val="0"/>
              </a:ext>
            </a:extLst>
          </a:blip>
          <a:srcRect t="13083" b="29793"/>
          <a:stretch/>
        </p:blipFill>
        <p:spPr>
          <a:xfrm>
            <a:off x="0" y="42335"/>
            <a:ext cx="12192000" cy="4149725"/>
          </a:xfrm>
        </p:spPr>
      </p:pic>
    </p:spTree>
    <p:extLst>
      <p:ext uri="{BB962C8B-B14F-4D97-AF65-F5344CB8AC3E}">
        <p14:creationId xmlns:p14="http://schemas.microsoft.com/office/powerpoint/2010/main" val="2312564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normAutofit fontScale="90000"/>
          </a:bodyPr>
          <a:lstStyle/>
          <a:p>
            <a:r>
              <a:rPr lang="fr-FR"/>
              <a:t>Idée clé projection</a:t>
            </a:r>
          </a:p>
        </p:txBody>
      </p:sp>
      <p:sp>
        <p:nvSpPr>
          <p:cNvPr id="7" name="Espace réservé du contenu 6"/>
          <p:cNvSpPr>
            <a:spLocks noGrp="1"/>
          </p:cNvSpPr>
          <p:nvPr>
            <p:ph idx="1"/>
          </p:nvPr>
        </p:nvSpPr>
        <p:spPr/>
        <p:txBody>
          <a:bodyPr>
            <a:normAutofit/>
          </a:bodyPr>
          <a:lstStyle/>
          <a:p>
            <a:r>
              <a:rPr lang="en-US" b="0" dirty="0">
                <a:solidFill>
                  <a:schemeClr val="tx2"/>
                </a:solidFill>
              </a:rPr>
              <a:t>NULLA VARIUS VEHICULA </a:t>
            </a:r>
            <a:r>
              <a:rPr lang="en-US" b="0" dirty="0" err="1"/>
              <a:t>augue</a:t>
            </a:r>
            <a:r>
              <a:rPr lang="en-US" b="0" dirty="0"/>
              <a:t>, id </a:t>
            </a:r>
            <a:r>
              <a:rPr lang="en-US" b="0" dirty="0" err="1"/>
              <a:t>placerat</a:t>
            </a:r>
            <a:r>
              <a:rPr lang="en-US" b="0" dirty="0"/>
              <a:t> nisi </a:t>
            </a:r>
            <a:r>
              <a:rPr lang="en-US" b="0" dirty="0" err="1"/>
              <a:t>luctus</a:t>
            </a:r>
            <a:r>
              <a:rPr lang="en-US" b="0" dirty="0"/>
              <a:t> a. </a:t>
            </a:r>
          </a:p>
          <a:p>
            <a:pPr lvl="1"/>
            <a:r>
              <a:rPr lang="en-US" sz="2000" dirty="0" err="1"/>
              <a:t>Suspendisse</a:t>
            </a:r>
            <a:r>
              <a:rPr lang="en-US" sz="2000" dirty="0"/>
              <a:t> magna </a:t>
            </a:r>
            <a:r>
              <a:rPr lang="en-US" sz="2000" dirty="0" err="1"/>
              <a:t>tellus</a:t>
            </a:r>
            <a:r>
              <a:rPr lang="en-US" sz="2000" dirty="0"/>
              <a:t>, </a:t>
            </a:r>
            <a:r>
              <a:rPr lang="en-US" sz="2000" dirty="0" err="1"/>
              <a:t>imperdiet</a:t>
            </a:r>
            <a:r>
              <a:rPr lang="en-US" sz="2000" dirty="0"/>
              <a:t> id </a:t>
            </a:r>
            <a:r>
              <a:rPr lang="en-US" sz="2000" dirty="0" err="1"/>
              <a:t>turpis</a:t>
            </a:r>
            <a:r>
              <a:rPr lang="en-US" sz="2000" dirty="0"/>
              <a:t> in, gravida </a:t>
            </a:r>
            <a:r>
              <a:rPr lang="en-US" sz="2000" dirty="0" err="1"/>
              <a:t>fermentum</a:t>
            </a:r>
            <a:r>
              <a:rPr lang="en-US" sz="2000" dirty="0"/>
              <a:t> sem. </a:t>
            </a:r>
          </a:p>
          <a:p>
            <a:pPr lvl="1"/>
            <a:r>
              <a:rPr lang="en-US" sz="2000" dirty="0"/>
              <a:t>Integer </a:t>
            </a:r>
            <a:r>
              <a:rPr lang="en-US" sz="2000" dirty="0" err="1"/>
              <a:t>commodo</a:t>
            </a:r>
            <a:r>
              <a:rPr lang="en-US" sz="2000" dirty="0"/>
              <a:t> pharetra dui a </a:t>
            </a:r>
            <a:r>
              <a:rPr lang="en-US" sz="2000" dirty="0" err="1"/>
              <a:t>congue</a:t>
            </a:r>
            <a:r>
              <a:rPr lang="en-US" sz="2000" dirty="0"/>
              <a:t>. </a:t>
            </a:r>
          </a:p>
        </p:txBody>
      </p:sp>
      <p:sp>
        <p:nvSpPr>
          <p:cNvPr id="8" name="Espace réservé du texte 7"/>
          <p:cNvSpPr>
            <a:spLocks noGrp="1"/>
          </p:cNvSpPr>
          <p:nvPr>
            <p:ph type="body" sz="quarter" idx="13"/>
          </p:nvPr>
        </p:nvSpPr>
        <p:spPr/>
        <p:txBody>
          <a:bodyPr>
            <a:normAutofit lnSpcReduction="10000"/>
          </a:bodyPr>
          <a:lstStyle/>
          <a:p>
            <a:r>
              <a:rPr lang="fr-FR" dirty="0"/>
              <a:t>Titre section</a:t>
            </a:r>
          </a:p>
        </p:txBody>
      </p:sp>
      <p:pic>
        <p:nvPicPr>
          <p:cNvPr id="9" name="Espace réservé pour une image  8"/>
          <p:cNvPicPr>
            <a:picLocks noGrp="1" noChangeAspect="1"/>
          </p:cNvPicPr>
          <p:nvPr>
            <p:ph type="pic" sz="quarter" idx="14"/>
          </p:nvPr>
        </p:nvPicPr>
        <p:blipFill>
          <a:blip r:embed="rId3" cstate="print">
            <a:extLst>
              <a:ext uri="{28A0092B-C50C-407E-A947-70E740481C1C}">
                <a14:useLocalDpi xmlns:a14="http://schemas.microsoft.com/office/drawing/2010/main" val="0"/>
              </a:ext>
            </a:extLst>
          </a:blip>
          <a:srcRect t="32003" b="32003"/>
          <a:stretch>
            <a:fillRect/>
          </a:stretch>
        </p:blipFill>
        <p:spPr/>
      </p:pic>
    </p:spTree>
    <p:extLst>
      <p:ext uri="{BB962C8B-B14F-4D97-AF65-F5344CB8AC3E}">
        <p14:creationId xmlns:p14="http://schemas.microsoft.com/office/powerpoint/2010/main" val="6742609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space réservé pour une image  2"/>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5492" b="15492"/>
          <a:stretch>
            <a:fillRect/>
          </a:stretch>
        </p:blipFill>
        <p:spPr/>
      </p:pic>
      <p:sp>
        <p:nvSpPr>
          <p:cNvPr id="4" name="Rectangle 3"/>
          <p:cNvSpPr/>
          <p:nvPr/>
        </p:nvSpPr>
        <p:spPr>
          <a:xfrm>
            <a:off x="771525" y="0"/>
            <a:ext cx="3371850" cy="52768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p:cNvSpPr txBox="1"/>
          <p:nvPr/>
        </p:nvSpPr>
        <p:spPr>
          <a:xfrm>
            <a:off x="971550" y="652373"/>
            <a:ext cx="2809875" cy="1200329"/>
          </a:xfrm>
          <a:prstGeom prst="rect">
            <a:avLst/>
          </a:prstGeom>
          <a:noFill/>
        </p:spPr>
        <p:txBody>
          <a:bodyPr wrap="square" rtlCol="0">
            <a:spAutoFit/>
          </a:bodyPr>
          <a:lstStyle/>
          <a:p>
            <a:r>
              <a:rPr lang="fr-FR" sz="3600">
                <a:solidFill>
                  <a:schemeClr val="bg1"/>
                </a:solidFill>
              </a:rPr>
              <a:t>ARGUMENT </a:t>
            </a:r>
          </a:p>
          <a:p>
            <a:r>
              <a:rPr lang="fr-FR" sz="3600">
                <a:solidFill>
                  <a:schemeClr val="bg1"/>
                </a:solidFill>
              </a:rPr>
              <a:t>EXEMPLE</a:t>
            </a:r>
          </a:p>
        </p:txBody>
      </p:sp>
      <p:sp>
        <p:nvSpPr>
          <p:cNvPr id="6" name="ZoneTexte 5"/>
          <p:cNvSpPr txBox="1"/>
          <p:nvPr/>
        </p:nvSpPr>
        <p:spPr>
          <a:xfrm>
            <a:off x="971550" y="1852702"/>
            <a:ext cx="2762250" cy="1015663"/>
          </a:xfrm>
          <a:prstGeom prst="rect">
            <a:avLst/>
          </a:prstGeom>
          <a:noFill/>
        </p:spPr>
        <p:txBody>
          <a:bodyPr wrap="square" rtlCol="0">
            <a:spAutoFit/>
          </a:bodyPr>
          <a:lstStyle/>
          <a:p>
            <a:r>
              <a:rPr lang="fr-FR" sz="6000" b="1">
                <a:solidFill>
                  <a:schemeClr val="bg1"/>
                </a:solidFill>
              </a:rPr>
              <a:t>+20%</a:t>
            </a:r>
          </a:p>
        </p:txBody>
      </p:sp>
      <p:sp>
        <p:nvSpPr>
          <p:cNvPr id="7" name="ZoneTexte 6"/>
          <p:cNvSpPr txBox="1"/>
          <p:nvPr/>
        </p:nvSpPr>
        <p:spPr>
          <a:xfrm>
            <a:off x="971550" y="2995523"/>
            <a:ext cx="2809875" cy="1200329"/>
          </a:xfrm>
          <a:prstGeom prst="rect">
            <a:avLst/>
          </a:prstGeom>
          <a:noFill/>
        </p:spPr>
        <p:txBody>
          <a:bodyPr wrap="square" rtlCol="0">
            <a:spAutoFit/>
          </a:bodyPr>
          <a:lstStyle/>
          <a:p>
            <a:r>
              <a:rPr lang="fr-FR" dirty="0">
                <a:solidFill>
                  <a:schemeClr val="bg1"/>
                </a:solidFill>
              </a:rPr>
              <a:t>Lorem ipsum dolor sit amet, consectetuer adipiscing elit. Maecenas porttitor congue massa</a:t>
            </a:r>
            <a:r>
              <a:rPr lang="fr-FR">
                <a:solidFill>
                  <a:schemeClr val="bg1"/>
                </a:solidFill>
              </a:rPr>
              <a:t>. </a:t>
            </a:r>
          </a:p>
        </p:txBody>
      </p:sp>
      <p:sp>
        <p:nvSpPr>
          <p:cNvPr id="8" name="Rectangle 7"/>
          <p:cNvSpPr/>
          <p:nvPr/>
        </p:nvSpPr>
        <p:spPr>
          <a:xfrm>
            <a:off x="771525" y="4848225"/>
            <a:ext cx="3371850" cy="42862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1200"/>
              <a:t>Source : </a:t>
            </a:r>
            <a:r>
              <a:rPr lang="fr-FR" sz="1200">
                <a:solidFill>
                  <a:schemeClr val="bg1"/>
                </a:solidFill>
              </a:rPr>
              <a:t>Maecenas porttitor congue massa.</a:t>
            </a:r>
            <a:r>
              <a:rPr lang="fr-FR" sz="1200"/>
              <a:t> </a:t>
            </a:r>
          </a:p>
        </p:txBody>
      </p:sp>
    </p:spTree>
    <p:extLst>
      <p:ext uri="{BB962C8B-B14F-4D97-AF65-F5344CB8AC3E}">
        <p14:creationId xmlns:p14="http://schemas.microsoft.com/office/powerpoint/2010/main" val="15435957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1700213"/>
            <a:ext cx="12192000" cy="309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p:txBody>
          <a:bodyPr>
            <a:normAutofit fontScale="90000"/>
          </a:bodyPr>
          <a:lstStyle/>
          <a:p>
            <a:r>
              <a:rPr lang="fr-FR" dirty="0"/>
              <a:t>argumentaire</a:t>
            </a:r>
          </a:p>
        </p:txBody>
      </p:sp>
      <p:sp>
        <p:nvSpPr>
          <p:cNvPr id="3" name="Espace réservé du contenu 2"/>
          <p:cNvSpPr>
            <a:spLocks noGrp="1"/>
          </p:cNvSpPr>
          <p:nvPr>
            <p:ph idx="1"/>
          </p:nvPr>
        </p:nvSpPr>
        <p:spPr/>
        <p:txBody>
          <a:bodyPr/>
          <a:lstStyle/>
          <a:p>
            <a:r>
              <a:rPr lang="fr-FR" dirty="0" err="1"/>
              <a:t>Fusce</a:t>
            </a:r>
            <a:r>
              <a:rPr lang="fr-FR" dirty="0"/>
              <a:t> </a:t>
            </a:r>
            <a:r>
              <a:rPr lang="fr-FR" dirty="0" err="1"/>
              <a:t>posuere</a:t>
            </a:r>
            <a:r>
              <a:rPr lang="fr-FR" dirty="0"/>
              <a:t>, magna </a:t>
            </a:r>
            <a:r>
              <a:rPr lang="fr-FR" dirty="0" err="1"/>
              <a:t>sed</a:t>
            </a:r>
            <a:r>
              <a:rPr lang="fr-FR" dirty="0"/>
              <a:t> </a:t>
            </a:r>
            <a:r>
              <a:rPr lang="fr-FR" dirty="0" err="1"/>
              <a:t>pulvinar</a:t>
            </a:r>
            <a:r>
              <a:rPr lang="fr-FR" dirty="0"/>
              <a:t> </a:t>
            </a:r>
            <a:r>
              <a:rPr lang="fr-FR" dirty="0" err="1"/>
              <a:t>ultricies</a:t>
            </a:r>
            <a:r>
              <a:rPr lang="fr-FR" dirty="0"/>
              <a:t>, </a:t>
            </a:r>
            <a:r>
              <a:rPr lang="fr-FR" dirty="0" err="1"/>
              <a:t>purus</a:t>
            </a:r>
            <a:r>
              <a:rPr lang="fr-FR" dirty="0"/>
              <a:t> </a:t>
            </a:r>
            <a:r>
              <a:rPr lang="fr-FR" dirty="0" err="1"/>
              <a:t>lectus</a:t>
            </a:r>
            <a:r>
              <a:rPr lang="fr-FR" dirty="0"/>
              <a:t> </a:t>
            </a:r>
            <a:r>
              <a:rPr lang="fr-FR" dirty="0" err="1"/>
              <a:t>malesuada</a:t>
            </a:r>
            <a:r>
              <a:rPr lang="fr-FR" dirty="0"/>
              <a:t> libero, </a:t>
            </a:r>
            <a:r>
              <a:rPr lang="fr-FR" dirty="0" err="1"/>
              <a:t>sit</a:t>
            </a:r>
            <a:r>
              <a:rPr lang="fr-FR" dirty="0"/>
              <a:t> </a:t>
            </a:r>
            <a:r>
              <a:rPr lang="fr-FR" dirty="0" err="1"/>
              <a:t>amet</a:t>
            </a:r>
            <a:r>
              <a:rPr lang="fr-FR" dirty="0"/>
              <a:t> </a:t>
            </a:r>
            <a:r>
              <a:rPr lang="fr-FR" dirty="0" err="1"/>
              <a:t>commodo</a:t>
            </a:r>
            <a:r>
              <a:rPr lang="fr-FR" dirty="0"/>
              <a:t> magna </a:t>
            </a:r>
            <a:r>
              <a:rPr lang="fr-FR" dirty="0" err="1"/>
              <a:t>eros</a:t>
            </a:r>
            <a:r>
              <a:rPr lang="fr-FR" dirty="0"/>
              <a:t> </a:t>
            </a:r>
            <a:r>
              <a:rPr lang="fr-FR" dirty="0" err="1"/>
              <a:t>quis</a:t>
            </a:r>
            <a:r>
              <a:rPr lang="fr-FR" dirty="0"/>
              <a:t> </a:t>
            </a:r>
            <a:r>
              <a:rPr lang="fr-FR" dirty="0" err="1"/>
              <a:t>urna</a:t>
            </a:r>
            <a:r>
              <a:rPr lang="fr-FR" dirty="0"/>
              <a:t>.</a:t>
            </a:r>
          </a:p>
          <a:p>
            <a:endParaRPr lang="fr-FR" dirty="0"/>
          </a:p>
        </p:txBody>
      </p:sp>
      <p:sp>
        <p:nvSpPr>
          <p:cNvPr id="5" name="Espace réservé du texte 4"/>
          <p:cNvSpPr>
            <a:spLocks noGrp="1"/>
          </p:cNvSpPr>
          <p:nvPr>
            <p:ph type="body" sz="quarter" idx="13"/>
          </p:nvPr>
        </p:nvSpPr>
        <p:spPr/>
        <p:txBody>
          <a:bodyPr>
            <a:normAutofit lnSpcReduction="10000"/>
          </a:bodyPr>
          <a:lstStyle/>
          <a:p>
            <a:r>
              <a:rPr lang="fr-FR" dirty="0"/>
              <a:t>Titre section</a:t>
            </a:r>
          </a:p>
        </p:txBody>
      </p:sp>
      <p:pic>
        <p:nvPicPr>
          <p:cNvPr id="7" name="Espace réservé pour une image  8"/>
          <p:cNvPicPr>
            <a:picLocks noChangeAspect="1"/>
          </p:cNvPicPr>
          <p:nvPr/>
        </p:nvPicPr>
        <p:blipFill>
          <a:blip r:embed="rId3" cstate="print">
            <a:extLst>
              <a:ext uri="{28A0092B-C50C-407E-A947-70E740481C1C}">
                <a14:useLocalDpi xmlns:a14="http://schemas.microsoft.com/office/drawing/2010/main" val="0"/>
              </a:ext>
            </a:extLst>
          </a:blip>
          <a:srcRect t="23053" b="23053"/>
          <a:stretch>
            <a:fillRect/>
          </a:stretch>
        </p:blipFill>
        <p:spPr>
          <a:xfrm>
            <a:off x="3575050" y="1700213"/>
            <a:ext cx="8616950" cy="3096000"/>
          </a:xfrm>
          <a:prstGeom prst="rect">
            <a:avLst/>
          </a:prstGeom>
        </p:spPr>
      </p:pic>
      <p:grpSp>
        <p:nvGrpSpPr>
          <p:cNvPr id="8" name="Group 26"/>
          <p:cNvGrpSpPr>
            <a:grpSpLocks noChangeAspect="1"/>
          </p:cNvGrpSpPr>
          <p:nvPr/>
        </p:nvGrpSpPr>
        <p:grpSpPr bwMode="auto">
          <a:xfrm>
            <a:off x="1252540" y="2014725"/>
            <a:ext cx="1335088" cy="1233488"/>
            <a:chOff x="2535" y="1728"/>
            <a:chExt cx="841" cy="777"/>
          </a:xfrm>
          <a:solidFill>
            <a:schemeClr val="bg2"/>
          </a:solidFill>
        </p:grpSpPr>
        <p:sp>
          <p:nvSpPr>
            <p:cNvPr id="9" name="Freeform 27"/>
            <p:cNvSpPr>
              <a:spLocks noEditPoints="1"/>
            </p:cNvSpPr>
            <p:nvPr/>
          </p:nvSpPr>
          <p:spPr bwMode="auto">
            <a:xfrm>
              <a:off x="2535" y="1765"/>
              <a:ext cx="841" cy="740"/>
            </a:xfrm>
            <a:custGeom>
              <a:avLst/>
              <a:gdLst>
                <a:gd name="T0" fmla="*/ 83 w 114"/>
                <a:gd name="T1" fmla="*/ 8 h 100"/>
                <a:gd name="T2" fmla="*/ 81 w 114"/>
                <a:gd name="T3" fmla="*/ 0 h 100"/>
                <a:gd name="T4" fmla="*/ 78 w 114"/>
                <a:gd name="T5" fmla="*/ 8 h 100"/>
                <a:gd name="T6" fmla="*/ 47 w 114"/>
                <a:gd name="T7" fmla="*/ 14 h 100"/>
                <a:gd name="T8" fmla="*/ 44 w 114"/>
                <a:gd name="T9" fmla="*/ 21 h 100"/>
                <a:gd name="T10" fmla="*/ 27 w 114"/>
                <a:gd name="T11" fmla="*/ 20 h 100"/>
                <a:gd name="T12" fmla="*/ 30 w 114"/>
                <a:gd name="T13" fmla="*/ 41 h 100"/>
                <a:gd name="T14" fmla="*/ 23 w 114"/>
                <a:gd name="T15" fmla="*/ 41 h 100"/>
                <a:gd name="T16" fmla="*/ 26 w 114"/>
                <a:gd name="T17" fmla="*/ 20 h 100"/>
                <a:gd name="T18" fmla="*/ 9 w 114"/>
                <a:gd name="T19" fmla="*/ 21 h 100"/>
                <a:gd name="T20" fmla="*/ 8 w 114"/>
                <a:gd name="T21" fmla="*/ 22 h 100"/>
                <a:gd name="T22" fmla="*/ 7 w 114"/>
                <a:gd name="T23" fmla="*/ 23 h 100"/>
                <a:gd name="T24" fmla="*/ 7 w 114"/>
                <a:gd name="T25" fmla="*/ 24 h 100"/>
                <a:gd name="T26" fmla="*/ 3 w 114"/>
                <a:gd name="T27" fmla="*/ 58 h 100"/>
                <a:gd name="T28" fmla="*/ 8 w 114"/>
                <a:gd name="T29" fmla="*/ 55 h 100"/>
                <a:gd name="T30" fmla="*/ 15 w 114"/>
                <a:gd name="T31" fmla="*/ 28 h 100"/>
                <a:gd name="T32" fmla="*/ 12 w 114"/>
                <a:gd name="T33" fmla="*/ 95 h 100"/>
                <a:gd name="T34" fmla="*/ 17 w 114"/>
                <a:gd name="T35" fmla="*/ 100 h 100"/>
                <a:gd name="T36" fmla="*/ 24 w 114"/>
                <a:gd name="T37" fmla="*/ 60 h 100"/>
                <a:gd name="T38" fmla="*/ 28 w 114"/>
                <a:gd name="T39" fmla="*/ 60 h 100"/>
                <a:gd name="T40" fmla="*/ 36 w 114"/>
                <a:gd name="T41" fmla="*/ 100 h 100"/>
                <a:gd name="T42" fmla="*/ 41 w 114"/>
                <a:gd name="T43" fmla="*/ 95 h 100"/>
                <a:gd name="T44" fmla="*/ 38 w 114"/>
                <a:gd name="T45" fmla="*/ 28 h 100"/>
                <a:gd name="T46" fmla="*/ 41 w 114"/>
                <a:gd name="T47" fmla="*/ 29 h 100"/>
                <a:gd name="T48" fmla="*/ 47 w 114"/>
                <a:gd name="T49" fmla="*/ 31 h 100"/>
                <a:gd name="T50" fmla="*/ 53 w 114"/>
                <a:gd name="T51" fmla="*/ 59 h 100"/>
                <a:gd name="T52" fmla="*/ 55 w 114"/>
                <a:gd name="T53" fmla="*/ 97 h 100"/>
                <a:gd name="T54" fmla="*/ 57 w 114"/>
                <a:gd name="T55" fmla="*/ 100 h 100"/>
                <a:gd name="T56" fmla="*/ 70 w 114"/>
                <a:gd name="T57" fmla="*/ 59 h 100"/>
                <a:gd name="T58" fmla="*/ 78 w 114"/>
                <a:gd name="T59" fmla="*/ 87 h 100"/>
                <a:gd name="T60" fmla="*/ 83 w 114"/>
                <a:gd name="T61" fmla="*/ 87 h 100"/>
                <a:gd name="T62" fmla="*/ 91 w 114"/>
                <a:gd name="T63" fmla="*/ 59 h 100"/>
                <a:gd name="T64" fmla="*/ 104 w 114"/>
                <a:gd name="T65" fmla="*/ 100 h 100"/>
                <a:gd name="T66" fmla="*/ 106 w 114"/>
                <a:gd name="T67" fmla="*/ 97 h 100"/>
                <a:gd name="T68" fmla="*/ 108 w 114"/>
                <a:gd name="T69" fmla="*/ 59 h 100"/>
                <a:gd name="T70" fmla="*/ 114 w 114"/>
                <a:gd name="T71" fmla="*/ 14 h 100"/>
                <a:gd name="T72" fmla="*/ 111 w 114"/>
                <a:gd name="T73" fmla="*/ 52 h 100"/>
                <a:gd name="T74" fmla="*/ 53 w 114"/>
                <a:gd name="T75" fmla="*/ 56 h 100"/>
                <a:gd name="T76" fmla="*/ 50 w 114"/>
                <a:gd name="T77" fmla="*/ 32 h 100"/>
                <a:gd name="T78" fmla="*/ 62 w 114"/>
                <a:gd name="T79" fmla="*/ 36 h 100"/>
                <a:gd name="T80" fmla="*/ 66 w 114"/>
                <a:gd name="T81" fmla="*/ 32 h 100"/>
                <a:gd name="T82" fmla="*/ 90 w 114"/>
                <a:gd name="T83" fmla="*/ 20 h 100"/>
                <a:gd name="T84" fmla="*/ 65 w 114"/>
                <a:gd name="T85" fmla="*/ 30 h 100"/>
                <a:gd name="T86" fmla="*/ 50 w 114"/>
                <a:gd name="T87" fmla="*/ 24 h 100"/>
                <a:gd name="T88" fmla="*/ 53 w 114"/>
                <a:gd name="T89" fmla="*/ 11 h 100"/>
                <a:gd name="T90" fmla="*/ 111 w 114"/>
                <a:gd name="T91" fmla="*/ 14 h 100"/>
                <a:gd name="T92" fmla="*/ 111 w 114"/>
                <a:gd name="T93" fmla="*/ 5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4" h="100">
                  <a:moveTo>
                    <a:pt x="108" y="8"/>
                  </a:moveTo>
                  <a:cubicBezTo>
                    <a:pt x="83" y="8"/>
                    <a:pt x="83" y="8"/>
                    <a:pt x="83" y="8"/>
                  </a:cubicBezTo>
                  <a:cubicBezTo>
                    <a:pt x="83" y="3"/>
                    <a:pt x="83" y="3"/>
                    <a:pt x="83" y="3"/>
                  </a:cubicBezTo>
                  <a:cubicBezTo>
                    <a:pt x="83" y="2"/>
                    <a:pt x="82" y="0"/>
                    <a:pt x="81" y="0"/>
                  </a:cubicBezTo>
                  <a:cubicBezTo>
                    <a:pt x="79" y="0"/>
                    <a:pt x="78" y="2"/>
                    <a:pt x="78" y="3"/>
                  </a:cubicBezTo>
                  <a:cubicBezTo>
                    <a:pt x="78" y="8"/>
                    <a:pt x="78" y="8"/>
                    <a:pt x="78" y="8"/>
                  </a:cubicBezTo>
                  <a:cubicBezTo>
                    <a:pt x="53" y="8"/>
                    <a:pt x="53" y="8"/>
                    <a:pt x="53" y="8"/>
                  </a:cubicBezTo>
                  <a:cubicBezTo>
                    <a:pt x="50" y="8"/>
                    <a:pt x="47" y="11"/>
                    <a:pt x="47" y="14"/>
                  </a:cubicBezTo>
                  <a:cubicBezTo>
                    <a:pt x="47" y="23"/>
                    <a:pt x="47" y="23"/>
                    <a:pt x="47" y="23"/>
                  </a:cubicBezTo>
                  <a:cubicBezTo>
                    <a:pt x="44" y="21"/>
                    <a:pt x="44" y="21"/>
                    <a:pt x="44" y="21"/>
                  </a:cubicBezTo>
                  <a:cubicBezTo>
                    <a:pt x="43" y="21"/>
                    <a:pt x="35" y="18"/>
                    <a:pt x="28" y="18"/>
                  </a:cubicBezTo>
                  <a:cubicBezTo>
                    <a:pt x="27" y="20"/>
                    <a:pt x="27" y="20"/>
                    <a:pt x="27" y="20"/>
                  </a:cubicBezTo>
                  <a:cubicBezTo>
                    <a:pt x="27" y="20"/>
                    <a:pt x="27" y="20"/>
                    <a:pt x="27" y="20"/>
                  </a:cubicBezTo>
                  <a:cubicBezTo>
                    <a:pt x="30" y="41"/>
                    <a:pt x="30" y="41"/>
                    <a:pt x="30" y="41"/>
                  </a:cubicBezTo>
                  <a:cubicBezTo>
                    <a:pt x="26" y="47"/>
                    <a:pt x="26" y="47"/>
                    <a:pt x="26" y="47"/>
                  </a:cubicBezTo>
                  <a:cubicBezTo>
                    <a:pt x="23" y="41"/>
                    <a:pt x="23" y="41"/>
                    <a:pt x="23" y="41"/>
                  </a:cubicBezTo>
                  <a:cubicBezTo>
                    <a:pt x="26" y="20"/>
                    <a:pt x="26" y="20"/>
                    <a:pt x="26" y="20"/>
                  </a:cubicBezTo>
                  <a:cubicBezTo>
                    <a:pt x="26" y="20"/>
                    <a:pt x="26" y="20"/>
                    <a:pt x="26" y="20"/>
                  </a:cubicBezTo>
                  <a:cubicBezTo>
                    <a:pt x="25" y="18"/>
                    <a:pt x="25" y="18"/>
                    <a:pt x="25" y="18"/>
                  </a:cubicBezTo>
                  <a:cubicBezTo>
                    <a:pt x="18" y="18"/>
                    <a:pt x="9" y="21"/>
                    <a:pt x="9" y="21"/>
                  </a:cubicBezTo>
                  <a:cubicBezTo>
                    <a:pt x="9" y="21"/>
                    <a:pt x="9" y="22"/>
                    <a:pt x="9" y="22"/>
                  </a:cubicBezTo>
                  <a:cubicBezTo>
                    <a:pt x="8" y="22"/>
                    <a:pt x="8" y="22"/>
                    <a:pt x="8" y="22"/>
                  </a:cubicBezTo>
                  <a:cubicBezTo>
                    <a:pt x="8" y="22"/>
                    <a:pt x="8" y="22"/>
                    <a:pt x="7" y="23"/>
                  </a:cubicBezTo>
                  <a:cubicBezTo>
                    <a:pt x="7" y="23"/>
                    <a:pt x="7" y="23"/>
                    <a:pt x="7" y="23"/>
                  </a:cubicBezTo>
                  <a:cubicBezTo>
                    <a:pt x="7" y="23"/>
                    <a:pt x="7" y="24"/>
                    <a:pt x="7" y="24"/>
                  </a:cubicBezTo>
                  <a:cubicBezTo>
                    <a:pt x="7" y="24"/>
                    <a:pt x="7" y="24"/>
                    <a:pt x="7" y="24"/>
                  </a:cubicBezTo>
                  <a:cubicBezTo>
                    <a:pt x="0" y="53"/>
                    <a:pt x="0" y="53"/>
                    <a:pt x="0" y="53"/>
                  </a:cubicBezTo>
                  <a:cubicBezTo>
                    <a:pt x="0" y="55"/>
                    <a:pt x="1" y="57"/>
                    <a:pt x="3" y="58"/>
                  </a:cubicBezTo>
                  <a:cubicBezTo>
                    <a:pt x="3" y="58"/>
                    <a:pt x="4" y="58"/>
                    <a:pt x="4" y="58"/>
                  </a:cubicBezTo>
                  <a:cubicBezTo>
                    <a:pt x="6" y="58"/>
                    <a:pt x="7" y="57"/>
                    <a:pt x="8" y="55"/>
                  </a:cubicBezTo>
                  <a:cubicBezTo>
                    <a:pt x="14" y="28"/>
                    <a:pt x="14" y="28"/>
                    <a:pt x="14" y="28"/>
                  </a:cubicBezTo>
                  <a:cubicBezTo>
                    <a:pt x="14" y="28"/>
                    <a:pt x="15" y="28"/>
                    <a:pt x="15" y="28"/>
                  </a:cubicBezTo>
                  <a:cubicBezTo>
                    <a:pt x="15" y="55"/>
                    <a:pt x="15" y="55"/>
                    <a:pt x="15" y="55"/>
                  </a:cubicBezTo>
                  <a:cubicBezTo>
                    <a:pt x="12" y="95"/>
                    <a:pt x="12" y="95"/>
                    <a:pt x="12" y="95"/>
                  </a:cubicBezTo>
                  <a:cubicBezTo>
                    <a:pt x="12" y="97"/>
                    <a:pt x="14" y="100"/>
                    <a:pt x="16" y="100"/>
                  </a:cubicBezTo>
                  <a:cubicBezTo>
                    <a:pt x="17" y="100"/>
                    <a:pt x="17" y="100"/>
                    <a:pt x="17" y="100"/>
                  </a:cubicBezTo>
                  <a:cubicBezTo>
                    <a:pt x="19" y="100"/>
                    <a:pt x="21" y="98"/>
                    <a:pt x="22" y="96"/>
                  </a:cubicBezTo>
                  <a:cubicBezTo>
                    <a:pt x="24" y="60"/>
                    <a:pt x="24" y="60"/>
                    <a:pt x="24" y="60"/>
                  </a:cubicBezTo>
                  <a:cubicBezTo>
                    <a:pt x="25" y="60"/>
                    <a:pt x="26" y="60"/>
                    <a:pt x="26" y="60"/>
                  </a:cubicBezTo>
                  <a:cubicBezTo>
                    <a:pt x="27" y="60"/>
                    <a:pt x="28" y="60"/>
                    <a:pt x="28" y="60"/>
                  </a:cubicBezTo>
                  <a:cubicBezTo>
                    <a:pt x="31" y="96"/>
                    <a:pt x="31" y="96"/>
                    <a:pt x="31" y="96"/>
                  </a:cubicBezTo>
                  <a:cubicBezTo>
                    <a:pt x="31" y="98"/>
                    <a:pt x="34" y="100"/>
                    <a:pt x="36" y="100"/>
                  </a:cubicBezTo>
                  <a:cubicBezTo>
                    <a:pt x="36" y="100"/>
                    <a:pt x="36" y="100"/>
                    <a:pt x="36" y="100"/>
                  </a:cubicBezTo>
                  <a:cubicBezTo>
                    <a:pt x="39" y="100"/>
                    <a:pt x="41" y="97"/>
                    <a:pt x="41" y="95"/>
                  </a:cubicBezTo>
                  <a:cubicBezTo>
                    <a:pt x="38" y="55"/>
                    <a:pt x="38" y="55"/>
                    <a:pt x="38" y="55"/>
                  </a:cubicBezTo>
                  <a:cubicBezTo>
                    <a:pt x="38" y="28"/>
                    <a:pt x="38" y="28"/>
                    <a:pt x="38" y="28"/>
                  </a:cubicBezTo>
                  <a:cubicBezTo>
                    <a:pt x="40" y="28"/>
                    <a:pt x="41" y="29"/>
                    <a:pt x="41" y="29"/>
                  </a:cubicBezTo>
                  <a:cubicBezTo>
                    <a:pt x="41" y="29"/>
                    <a:pt x="41" y="29"/>
                    <a:pt x="41" y="29"/>
                  </a:cubicBezTo>
                  <a:cubicBezTo>
                    <a:pt x="41" y="29"/>
                    <a:pt x="41" y="29"/>
                    <a:pt x="41" y="29"/>
                  </a:cubicBezTo>
                  <a:cubicBezTo>
                    <a:pt x="47" y="31"/>
                    <a:pt x="47" y="31"/>
                    <a:pt x="47" y="31"/>
                  </a:cubicBezTo>
                  <a:cubicBezTo>
                    <a:pt x="47" y="52"/>
                    <a:pt x="47" y="52"/>
                    <a:pt x="47" y="52"/>
                  </a:cubicBezTo>
                  <a:cubicBezTo>
                    <a:pt x="47" y="56"/>
                    <a:pt x="50" y="59"/>
                    <a:pt x="53" y="59"/>
                  </a:cubicBezTo>
                  <a:cubicBezTo>
                    <a:pt x="65" y="59"/>
                    <a:pt x="65" y="59"/>
                    <a:pt x="65" y="59"/>
                  </a:cubicBezTo>
                  <a:cubicBezTo>
                    <a:pt x="55" y="97"/>
                    <a:pt x="55" y="97"/>
                    <a:pt x="55" y="97"/>
                  </a:cubicBezTo>
                  <a:cubicBezTo>
                    <a:pt x="54" y="98"/>
                    <a:pt x="55" y="100"/>
                    <a:pt x="57" y="100"/>
                  </a:cubicBezTo>
                  <a:cubicBezTo>
                    <a:pt x="57" y="100"/>
                    <a:pt x="57" y="100"/>
                    <a:pt x="57" y="100"/>
                  </a:cubicBezTo>
                  <a:cubicBezTo>
                    <a:pt x="58" y="100"/>
                    <a:pt x="59" y="99"/>
                    <a:pt x="59" y="98"/>
                  </a:cubicBezTo>
                  <a:cubicBezTo>
                    <a:pt x="70" y="59"/>
                    <a:pt x="70" y="59"/>
                    <a:pt x="70" y="59"/>
                  </a:cubicBezTo>
                  <a:cubicBezTo>
                    <a:pt x="78" y="59"/>
                    <a:pt x="78" y="59"/>
                    <a:pt x="78" y="59"/>
                  </a:cubicBezTo>
                  <a:cubicBezTo>
                    <a:pt x="78" y="87"/>
                    <a:pt x="78" y="87"/>
                    <a:pt x="78" y="87"/>
                  </a:cubicBezTo>
                  <a:cubicBezTo>
                    <a:pt x="78" y="88"/>
                    <a:pt x="79" y="89"/>
                    <a:pt x="81" y="89"/>
                  </a:cubicBezTo>
                  <a:cubicBezTo>
                    <a:pt x="82" y="89"/>
                    <a:pt x="83" y="88"/>
                    <a:pt x="83" y="87"/>
                  </a:cubicBezTo>
                  <a:cubicBezTo>
                    <a:pt x="83" y="59"/>
                    <a:pt x="83" y="59"/>
                    <a:pt x="83" y="59"/>
                  </a:cubicBezTo>
                  <a:cubicBezTo>
                    <a:pt x="91" y="59"/>
                    <a:pt x="91" y="59"/>
                    <a:pt x="91" y="59"/>
                  </a:cubicBezTo>
                  <a:cubicBezTo>
                    <a:pt x="102" y="98"/>
                    <a:pt x="102" y="98"/>
                    <a:pt x="102" y="98"/>
                  </a:cubicBezTo>
                  <a:cubicBezTo>
                    <a:pt x="102" y="99"/>
                    <a:pt x="103" y="100"/>
                    <a:pt x="104" y="100"/>
                  </a:cubicBezTo>
                  <a:cubicBezTo>
                    <a:pt x="104" y="100"/>
                    <a:pt x="104" y="100"/>
                    <a:pt x="105" y="100"/>
                  </a:cubicBezTo>
                  <a:cubicBezTo>
                    <a:pt x="106" y="100"/>
                    <a:pt x="107" y="98"/>
                    <a:pt x="106" y="97"/>
                  </a:cubicBezTo>
                  <a:cubicBezTo>
                    <a:pt x="96" y="59"/>
                    <a:pt x="96" y="59"/>
                    <a:pt x="96" y="59"/>
                  </a:cubicBezTo>
                  <a:cubicBezTo>
                    <a:pt x="108" y="59"/>
                    <a:pt x="108" y="59"/>
                    <a:pt x="108" y="59"/>
                  </a:cubicBezTo>
                  <a:cubicBezTo>
                    <a:pt x="111" y="59"/>
                    <a:pt x="114" y="56"/>
                    <a:pt x="114" y="52"/>
                  </a:cubicBezTo>
                  <a:cubicBezTo>
                    <a:pt x="114" y="14"/>
                    <a:pt x="114" y="14"/>
                    <a:pt x="114" y="14"/>
                  </a:cubicBezTo>
                  <a:cubicBezTo>
                    <a:pt x="114" y="11"/>
                    <a:pt x="111" y="8"/>
                    <a:pt x="108" y="8"/>
                  </a:cubicBezTo>
                  <a:close/>
                  <a:moveTo>
                    <a:pt x="111" y="52"/>
                  </a:moveTo>
                  <a:cubicBezTo>
                    <a:pt x="111" y="54"/>
                    <a:pt x="110" y="56"/>
                    <a:pt x="108" y="56"/>
                  </a:cubicBezTo>
                  <a:cubicBezTo>
                    <a:pt x="53" y="56"/>
                    <a:pt x="53" y="56"/>
                    <a:pt x="53" y="56"/>
                  </a:cubicBezTo>
                  <a:cubicBezTo>
                    <a:pt x="52" y="56"/>
                    <a:pt x="50" y="54"/>
                    <a:pt x="50" y="52"/>
                  </a:cubicBezTo>
                  <a:cubicBezTo>
                    <a:pt x="50" y="32"/>
                    <a:pt x="50" y="32"/>
                    <a:pt x="50" y="32"/>
                  </a:cubicBezTo>
                  <a:cubicBezTo>
                    <a:pt x="60" y="35"/>
                    <a:pt x="60" y="35"/>
                    <a:pt x="60" y="35"/>
                  </a:cubicBezTo>
                  <a:cubicBezTo>
                    <a:pt x="61" y="36"/>
                    <a:pt x="61" y="36"/>
                    <a:pt x="62" y="36"/>
                  </a:cubicBezTo>
                  <a:cubicBezTo>
                    <a:pt x="63" y="36"/>
                    <a:pt x="65" y="35"/>
                    <a:pt x="65" y="33"/>
                  </a:cubicBezTo>
                  <a:cubicBezTo>
                    <a:pt x="66" y="33"/>
                    <a:pt x="65" y="32"/>
                    <a:pt x="66" y="32"/>
                  </a:cubicBezTo>
                  <a:cubicBezTo>
                    <a:pt x="90" y="21"/>
                    <a:pt x="90" y="21"/>
                    <a:pt x="90" y="21"/>
                  </a:cubicBezTo>
                  <a:cubicBezTo>
                    <a:pt x="90" y="21"/>
                    <a:pt x="90" y="20"/>
                    <a:pt x="90" y="20"/>
                  </a:cubicBezTo>
                  <a:cubicBezTo>
                    <a:pt x="90" y="19"/>
                    <a:pt x="89" y="19"/>
                    <a:pt x="89" y="19"/>
                  </a:cubicBezTo>
                  <a:cubicBezTo>
                    <a:pt x="65" y="30"/>
                    <a:pt x="65" y="30"/>
                    <a:pt x="65" y="30"/>
                  </a:cubicBezTo>
                  <a:cubicBezTo>
                    <a:pt x="65" y="29"/>
                    <a:pt x="64" y="28"/>
                    <a:pt x="63" y="28"/>
                  </a:cubicBezTo>
                  <a:cubicBezTo>
                    <a:pt x="50" y="24"/>
                    <a:pt x="50" y="24"/>
                    <a:pt x="50" y="24"/>
                  </a:cubicBezTo>
                  <a:cubicBezTo>
                    <a:pt x="50" y="14"/>
                    <a:pt x="50" y="14"/>
                    <a:pt x="50" y="14"/>
                  </a:cubicBezTo>
                  <a:cubicBezTo>
                    <a:pt x="50" y="12"/>
                    <a:pt x="52" y="11"/>
                    <a:pt x="53" y="11"/>
                  </a:cubicBezTo>
                  <a:cubicBezTo>
                    <a:pt x="108" y="11"/>
                    <a:pt x="108" y="11"/>
                    <a:pt x="108" y="11"/>
                  </a:cubicBezTo>
                  <a:cubicBezTo>
                    <a:pt x="110" y="11"/>
                    <a:pt x="111" y="12"/>
                    <a:pt x="111" y="14"/>
                  </a:cubicBezTo>
                  <a:cubicBezTo>
                    <a:pt x="111" y="52"/>
                    <a:pt x="111" y="52"/>
                    <a:pt x="111" y="52"/>
                  </a:cubicBezTo>
                  <a:close/>
                  <a:moveTo>
                    <a:pt x="111" y="52"/>
                  </a:moveTo>
                  <a:cubicBezTo>
                    <a:pt x="111" y="52"/>
                    <a:pt x="111" y="52"/>
                    <a:pt x="111" y="5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25963"/>
                </a:solidFill>
                <a:effectLst/>
                <a:uLnTx/>
                <a:uFillTx/>
                <a:latin typeface="Calibri"/>
                <a:ea typeface="+mn-ea"/>
                <a:cs typeface="+mn-cs"/>
              </a:endParaRPr>
            </a:p>
          </p:txBody>
        </p:sp>
        <p:sp>
          <p:nvSpPr>
            <p:cNvPr id="10" name="Freeform 28"/>
            <p:cNvSpPr>
              <a:spLocks noEditPoints="1"/>
            </p:cNvSpPr>
            <p:nvPr/>
          </p:nvSpPr>
          <p:spPr bwMode="auto">
            <a:xfrm>
              <a:off x="2653" y="1728"/>
              <a:ext cx="155" cy="163"/>
            </a:xfrm>
            <a:custGeom>
              <a:avLst/>
              <a:gdLst>
                <a:gd name="T0" fmla="*/ 10 w 21"/>
                <a:gd name="T1" fmla="*/ 22 h 22"/>
                <a:gd name="T2" fmla="*/ 21 w 21"/>
                <a:gd name="T3" fmla="*/ 10 h 22"/>
                <a:gd name="T4" fmla="*/ 10 w 21"/>
                <a:gd name="T5" fmla="*/ 0 h 22"/>
                <a:gd name="T6" fmla="*/ 0 w 21"/>
                <a:gd name="T7" fmla="*/ 10 h 22"/>
                <a:gd name="T8" fmla="*/ 10 w 21"/>
                <a:gd name="T9" fmla="*/ 22 h 22"/>
                <a:gd name="T10" fmla="*/ 10 w 21"/>
                <a:gd name="T11" fmla="*/ 22 h 22"/>
                <a:gd name="T12" fmla="*/ 10 w 21"/>
                <a:gd name="T13" fmla="*/ 22 h 22"/>
              </a:gdLst>
              <a:ahLst/>
              <a:cxnLst>
                <a:cxn ang="0">
                  <a:pos x="T0" y="T1"/>
                </a:cxn>
                <a:cxn ang="0">
                  <a:pos x="T2" y="T3"/>
                </a:cxn>
                <a:cxn ang="0">
                  <a:pos x="T4" y="T5"/>
                </a:cxn>
                <a:cxn ang="0">
                  <a:pos x="T6" y="T7"/>
                </a:cxn>
                <a:cxn ang="0">
                  <a:pos x="T8" y="T9"/>
                </a:cxn>
                <a:cxn ang="0">
                  <a:pos x="T10" y="T11"/>
                </a:cxn>
                <a:cxn ang="0">
                  <a:pos x="T12" y="T13"/>
                </a:cxn>
              </a:cxnLst>
              <a:rect l="0" t="0" r="r" b="b"/>
              <a:pathLst>
                <a:path w="21" h="22">
                  <a:moveTo>
                    <a:pt x="10" y="22"/>
                  </a:moveTo>
                  <a:cubicBezTo>
                    <a:pt x="16" y="22"/>
                    <a:pt x="21" y="16"/>
                    <a:pt x="21" y="10"/>
                  </a:cubicBezTo>
                  <a:cubicBezTo>
                    <a:pt x="21" y="5"/>
                    <a:pt x="16" y="0"/>
                    <a:pt x="10" y="0"/>
                  </a:cubicBezTo>
                  <a:cubicBezTo>
                    <a:pt x="5" y="0"/>
                    <a:pt x="0" y="5"/>
                    <a:pt x="0" y="10"/>
                  </a:cubicBezTo>
                  <a:cubicBezTo>
                    <a:pt x="0" y="16"/>
                    <a:pt x="5" y="22"/>
                    <a:pt x="10" y="22"/>
                  </a:cubicBezTo>
                  <a:close/>
                  <a:moveTo>
                    <a:pt x="10" y="22"/>
                  </a:moveTo>
                  <a:cubicBezTo>
                    <a:pt x="10" y="22"/>
                    <a:pt x="10" y="22"/>
                    <a:pt x="10"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25963"/>
                </a:solidFill>
                <a:effectLst/>
                <a:uLnTx/>
                <a:uFillTx/>
                <a:latin typeface="Calibri"/>
                <a:ea typeface="+mn-ea"/>
                <a:cs typeface="+mn-cs"/>
              </a:endParaRPr>
            </a:p>
          </p:txBody>
        </p:sp>
        <p:sp>
          <p:nvSpPr>
            <p:cNvPr id="11" name="Freeform 29"/>
            <p:cNvSpPr>
              <a:spLocks noEditPoints="1"/>
            </p:cNvSpPr>
            <p:nvPr/>
          </p:nvSpPr>
          <p:spPr bwMode="auto">
            <a:xfrm>
              <a:off x="3037" y="1980"/>
              <a:ext cx="147" cy="148"/>
            </a:xfrm>
            <a:custGeom>
              <a:avLst/>
              <a:gdLst>
                <a:gd name="T0" fmla="*/ 17 w 20"/>
                <a:gd name="T1" fmla="*/ 7 h 20"/>
                <a:gd name="T2" fmla="*/ 19 w 20"/>
                <a:gd name="T3" fmla="*/ 6 h 20"/>
                <a:gd name="T4" fmla="*/ 17 w 20"/>
                <a:gd name="T5" fmla="*/ 4 h 20"/>
                <a:gd name="T6" fmla="*/ 16 w 20"/>
                <a:gd name="T7" fmla="*/ 5 h 20"/>
                <a:gd name="T8" fmla="*/ 13 w 20"/>
                <a:gd name="T9" fmla="*/ 3 h 20"/>
                <a:gd name="T10" fmla="*/ 14 w 20"/>
                <a:gd name="T11" fmla="*/ 1 h 20"/>
                <a:gd name="T12" fmla="*/ 11 w 20"/>
                <a:gd name="T13" fmla="*/ 0 h 20"/>
                <a:gd name="T14" fmla="*/ 10 w 20"/>
                <a:gd name="T15" fmla="*/ 2 h 20"/>
                <a:gd name="T16" fmla="*/ 7 w 20"/>
                <a:gd name="T17" fmla="*/ 3 h 20"/>
                <a:gd name="T18" fmla="*/ 6 w 20"/>
                <a:gd name="T19" fmla="*/ 1 h 20"/>
                <a:gd name="T20" fmla="*/ 3 w 20"/>
                <a:gd name="T21" fmla="*/ 2 h 20"/>
                <a:gd name="T22" fmla="*/ 4 w 20"/>
                <a:gd name="T23" fmla="*/ 4 h 20"/>
                <a:gd name="T24" fmla="*/ 2 w 20"/>
                <a:gd name="T25" fmla="*/ 7 h 20"/>
                <a:gd name="T26" fmla="*/ 1 w 20"/>
                <a:gd name="T27" fmla="*/ 6 h 20"/>
                <a:gd name="T28" fmla="*/ 0 w 20"/>
                <a:gd name="T29" fmla="*/ 9 h 20"/>
                <a:gd name="T30" fmla="*/ 2 w 20"/>
                <a:gd name="T31" fmla="*/ 10 h 20"/>
                <a:gd name="T32" fmla="*/ 2 w 20"/>
                <a:gd name="T33" fmla="*/ 13 h 20"/>
                <a:gd name="T34" fmla="*/ 1 w 20"/>
                <a:gd name="T35" fmla="*/ 14 h 20"/>
                <a:gd name="T36" fmla="*/ 2 w 20"/>
                <a:gd name="T37" fmla="*/ 17 h 20"/>
                <a:gd name="T38" fmla="*/ 4 w 20"/>
                <a:gd name="T39" fmla="*/ 16 h 20"/>
                <a:gd name="T40" fmla="*/ 7 w 20"/>
                <a:gd name="T41" fmla="*/ 17 h 20"/>
                <a:gd name="T42" fmla="*/ 6 w 20"/>
                <a:gd name="T43" fmla="*/ 19 h 20"/>
                <a:gd name="T44" fmla="*/ 9 w 20"/>
                <a:gd name="T45" fmla="*/ 20 h 20"/>
                <a:gd name="T46" fmla="*/ 10 w 20"/>
                <a:gd name="T47" fmla="*/ 18 h 20"/>
                <a:gd name="T48" fmla="*/ 13 w 20"/>
                <a:gd name="T49" fmla="*/ 18 h 20"/>
                <a:gd name="T50" fmla="*/ 14 w 20"/>
                <a:gd name="T51" fmla="*/ 19 h 20"/>
                <a:gd name="T52" fmla="*/ 16 w 20"/>
                <a:gd name="T53" fmla="*/ 18 h 20"/>
                <a:gd name="T54" fmla="*/ 15 w 20"/>
                <a:gd name="T55" fmla="*/ 16 h 20"/>
                <a:gd name="T56" fmla="*/ 17 w 20"/>
                <a:gd name="T57" fmla="*/ 13 h 20"/>
                <a:gd name="T58" fmla="*/ 19 w 20"/>
                <a:gd name="T59" fmla="*/ 14 h 20"/>
                <a:gd name="T60" fmla="*/ 20 w 20"/>
                <a:gd name="T61" fmla="*/ 11 h 20"/>
                <a:gd name="T62" fmla="*/ 18 w 20"/>
                <a:gd name="T63" fmla="*/ 10 h 20"/>
                <a:gd name="T64" fmla="*/ 17 w 20"/>
                <a:gd name="T65" fmla="*/ 7 h 20"/>
                <a:gd name="T66" fmla="*/ 13 w 20"/>
                <a:gd name="T67" fmla="*/ 15 h 20"/>
                <a:gd name="T68" fmla="*/ 5 w 20"/>
                <a:gd name="T69" fmla="*/ 13 h 20"/>
                <a:gd name="T70" fmla="*/ 7 w 20"/>
                <a:gd name="T71" fmla="*/ 5 h 20"/>
                <a:gd name="T72" fmla="*/ 15 w 20"/>
                <a:gd name="T73" fmla="*/ 7 h 20"/>
                <a:gd name="T74" fmla="*/ 13 w 20"/>
                <a:gd name="T75" fmla="*/ 15 h 20"/>
                <a:gd name="T76" fmla="*/ 13 w 20"/>
                <a:gd name="T77" fmla="*/ 15 h 20"/>
                <a:gd name="T78" fmla="*/ 13 w 20"/>
                <a:gd name="T79"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 h="20">
                  <a:moveTo>
                    <a:pt x="17" y="7"/>
                  </a:moveTo>
                  <a:cubicBezTo>
                    <a:pt x="19" y="6"/>
                    <a:pt x="19" y="6"/>
                    <a:pt x="19" y="6"/>
                  </a:cubicBezTo>
                  <a:cubicBezTo>
                    <a:pt x="17" y="4"/>
                    <a:pt x="17" y="4"/>
                    <a:pt x="17" y="4"/>
                  </a:cubicBezTo>
                  <a:cubicBezTo>
                    <a:pt x="16" y="5"/>
                    <a:pt x="16" y="5"/>
                    <a:pt x="16" y="5"/>
                  </a:cubicBezTo>
                  <a:cubicBezTo>
                    <a:pt x="15" y="4"/>
                    <a:pt x="14" y="3"/>
                    <a:pt x="13" y="3"/>
                  </a:cubicBezTo>
                  <a:cubicBezTo>
                    <a:pt x="14" y="1"/>
                    <a:pt x="14" y="1"/>
                    <a:pt x="14" y="1"/>
                  </a:cubicBezTo>
                  <a:cubicBezTo>
                    <a:pt x="11" y="0"/>
                    <a:pt x="11" y="0"/>
                    <a:pt x="11" y="0"/>
                  </a:cubicBezTo>
                  <a:cubicBezTo>
                    <a:pt x="10" y="2"/>
                    <a:pt x="10" y="2"/>
                    <a:pt x="10" y="2"/>
                  </a:cubicBezTo>
                  <a:cubicBezTo>
                    <a:pt x="9" y="2"/>
                    <a:pt x="8" y="2"/>
                    <a:pt x="7" y="3"/>
                  </a:cubicBezTo>
                  <a:cubicBezTo>
                    <a:pt x="6" y="1"/>
                    <a:pt x="6" y="1"/>
                    <a:pt x="6" y="1"/>
                  </a:cubicBezTo>
                  <a:cubicBezTo>
                    <a:pt x="3" y="2"/>
                    <a:pt x="3" y="2"/>
                    <a:pt x="3" y="2"/>
                  </a:cubicBezTo>
                  <a:cubicBezTo>
                    <a:pt x="4" y="4"/>
                    <a:pt x="4" y="4"/>
                    <a:pt x="4" y="4"/>
                  </a:cubicBezTo>
                  <a:cubicBezTo>
                    <a:pt x="4" y="5"/>
                    <a:pt x="3" y="6"/>
                    <a:pt x="2" y="7"/>
                  </a:cubicBezTo>
                  <a:cubicBezTo>
                    <a:pt x="1" y="6"/>
                    <a:pt x="1" y="6"/>
                    <a:pt x="1" y="6"/>
                  </a:cubicBezTo>
                  <a:cubicBezTo>
                    <a:pt x="0" y="9"/>
                    <a:pt x="0" y="9"/>
                    <a:pt x="0" y="9"/>
                  </a:cubicBezTo>
                  <a:cubicBezTo>
                    <a:pt x="2" y="10"/>
                    <a:pt x="2" y="10"/>
                    <a:pt x="2" y="10"/>
                  </a:cubicBezTo>
                  <a:cubicBezTo>
                    <a:pt x="2" y="11"/>
                    <a:pt x="2" y="12"/>
                    <a:pt x="2" y="13"/>
                  </a:cubicBezTo>
                  <a:cubicBezTo>
                    <a:pt x="1" y="14"/>
                    <a:pt x="1" y="14"/>
                    <a:pt x="1" y="14"/>
                  </a:cubicBezTo>
                  <a:cubicBezTo>
                    <a:pt x="2" y="17"/>
                    <a:pt x="2" y="17"/>
                    <a:pt x="2" y="17"/>
                  </a:cubicBezTo>
                  <a:cubicBezTo>
                    <a:pt x="4" y="16"/>
                    <a:pt x="4" y="16"/>
                    <a:pt x="4" y="16"/>
                  </a:cubicBezTo>
                  <a:cubicBezTo>
                    <a:pt x="5" y="16"/>
                    <a:pt x="6" y="17"/>
                    <a:pt x="7" y="17"/>
                  </a:cubicBezTo>
                  <a:cubicBezTo>
                    <a:pt x="6" y="19"/>
                    <a:pt x="6" y="19"/>
                    <a:pt x="6" y="19"/>
                  </a:cubicBezTo>
                  <a:cubicBezTo>
                    <a:pt x="9" y="20"/>
                    <a:pt x="9" y="20"/>
                    <a:pt x="9" y="20"/>
                  </a:cubicBezTo>
                  <a:cubicBezTo>
                    <a:pt x="10" y="18"/>
                    <a:pt x="10" y="18"/>
                    <a:pt x="10" y="18"/>
                  </a:cubicBezTo>
                  <a:cubicBezTo>
                    <a:pt x="11" y="18"/>
                    <a:pt x="12" y="18"/>
                    <a:pt x="13" y="18"/>
                  </a:cubicBezTo>
                  <a:cubicBezTo>
                    <a:pt x="14" y="19"/>
                    <a:pt x="14" y="19"/>
                    <a:pt x="14" y="19"/>
                  </a:cubicBezTo>
                  <a:cubicBezTo>
                    <a:pt x="16" y="18"/>
                    <a:pt x="16" y="18"/>
                    <a:pt x="16" y="18"/>
                  </a:cubicBezTo>
                  <a:cubicBezTo>
                    <a:pt x="15" y="16"/>
                    <a:pt x="15" y="16"/>
                    <a:pt x="15" y="16"/>
                  </a:cubicBezTo>
                  <a:cubicBezTo>
                    <a:pt x="16" y="15"/>
                    <a:pt x="17" y="14"/>
                    <a:pt x="17" y="13"/>
                  </a:cubicBezTo>
                  <a:cubicBezTo>
                    <a:pt x="19" y="14"/>
                    <a:pt x="19" y="14"/>
                    <a:pt x="19" y="14"/>
                  </a:cubicBezTo>
                  <a:cubicBezTo>
                    <a:pt x="20" y="11"/>
                    <a:pt x="20" y="11"/>
                    <a:pt x="20" y="11"/>
                  </a:cubicBezTo>
                  <a:cubicBezTo>
                    <a:pt x="18" y="10"/>
                    <a:pt x="18" y="10"/>
                    <a:pt x="18" y="10"/>
                  </a:cubicBezTo>
                  <a:cubicBezTo>
                    <a:pt x="18" y="9"/>
                    <a:pt x="18" y="8"/>
                    <a:pt x="17" y="7"/>
                  </a:cubicBezTo>
                  <a:close/>
                  <a:moveTo>
                    <a:pt x="13" y="15"/>
                  </a:moveTo>
                  <a:cubicBezTo>
                    <a:pt x="10" y="16"/>
                    <a:pt x="7" y="16"/>
                    <a:pt x="5" y="13"/>
                  </a:cubicBezTo>
                  <a:cubicBezTo>
                    <a:pt x="4" y="10"/>
                    <a:pt x="4" y="7"/>
                    <a:pt x="7" y="5"/>
                  </a:cubicBezTo>
                  <a:cubicBezTo>
                    <a:pt x="10" y="4"/>
                    <a:pt x="13" y="5"/>
                    <a:pt x="15" y="7"/>
                  </a:cubicBezTo>
                  <a:cubicBezTo>
                    <a:pt x="16" y="10"/>
                    <a:pt x="15" y="13"/>
                    <a:pt x="13" y="15"/>
                  </a:cubicBezTo>
                  <a:close/>
                  <a:moveTo>
                    <a:pt x="13" y="15"/>
                  </a:moveTo>
                  <a:cubicBezTo>
                    <a:pt x="13" y="15"/>
                    <a:pt x="13" y="15"/>
                    <a:pt x="1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25963"/>
                </a:solidFill>
                <a:effectLst/>
                <a:uLnTx/>
                <a:uFillTx/>
                <a:latin typeface="Calibri"/>
                <a:ea typeface="+mn-ea"/>
                <a:cs typeface="+mn-cs"/>
              </a:endParaRPr>
            </a:p>
          </p:txBody>
        </p:sp>
        <p:sp>
          <p:nvSpPr>
            <p:cNvPr id="12" name="Freeform 30"/>
            <p:cNvSpPr>
              <a:spLocks noEditPoints="1"/>
            </p:cNvSpPr>
            <p:nvPr/>
          </p:nvSpPr>
          <p:spPr bwMode="auto">
            <a:xfrm>
              <a:off x="3177" y="1965"/>
              <a:ext cx="118" cy="119"/>
            </a:xfrm>
            <a:custGeom>
              <a:avLst/>
              <a:gdLst>
                <a:gd name="T0" fmla="*/ 15 w 16"/>
                <a:gd name="T1" fmla="*/ 4 h 16"/>
                <a:gd name="T2" fmla="*/ 13 w 16"/>
                <a:gd name="T3" fmla="*/ 5 h 16"/>
                <a:gd name="T4" fmla="*/ 12 w 16"/>
                <a:gd name="T5" fmla="*/ 3 h 16"/>
                <a:gd name="T6" fmla="*/ 12 w 16"/>
                <a:gd name="T7" fmla="*/ 1 h 16"/>
                <a:gd name="T8" fmla="*/ 10 w 16"/>
                <a:gd name="T9" fmla="*/ 0 h 16"/>
                <a:gd name="T10" fmla="*/ 10 w 16"/>
                <a:gd name="T11" fmla="*/ 2 h 16"/>
                <a:gd name="T12" fmla="*/ 7 w 16"/>
                <a:gd name="T13" fmla="*/ 2 h 16"/>
                <a:gd name="T14" fmla="*/ 7 w 16"/>
                <a:gd name="T15" fmla="*/ 0 h 16"/>
                <a:gd name="T16" fmla="*/ 4 w 16"/>
                <a:gd name="T17" fmla="*/ 1 h 16"/>
                <a:gd name="T18" fmla="*/ 5 w 16"/>
                <a:gd name="T19" fmla="*/ 2 h 16"/>
                <a:gd name="T20" fmla="*/ 3 w 16"/>
                <a:gd name="T21" fmla="*/ 4 h 16"/>
                <a:gd name="T22" fmla="*/ 1 w 16"/>
                <a:gd name="T23" fmla="*/ 3 h 16"/>
                <a:gd name="T24" fmla="*/ 0 w 16"/>
                <a:gd name="T25" fmla="*/ 6 h 16"/>
                <a:gd name="T26" fmla="*/ 2 w 16"/>
                <a:gd name="T27" fmla="*/ 6 h 16"/>
                <a:gd name="T28" fmla="*/ 2 w 16"/>
                <a:gd name="T29" fmla="*/ 9 h 16"/>
                <a:gd name="T30" fmla="*/ 0 w 16"/>
                <a:gd name="T31" fmla="*/ 9 h 16"/>
                <a:gd name="T32" fmla="*/ 1 w 16"/>
                <a:gd name="T33" fmla="*/ 12 h 16"/>
                <a:gd name="T34" fmla="*/ 2 w 16"/>
                <a:gd name="T35" fmla="*/ 11 h 16"/>
                <a:gd name="T36" fmla="*/ 4 w 16"/>
                <a:gd name="T37" fmla="*/ 13 h 16"/>
                <a:gd name="T38" fmla="*/ 3 w 16"/>
                <a:gd name="T39" fmla="*/ 14 h 16"/>
                <a:gd name="T40" fmla="*/ 6 w 16"/>
                <a:gd name="T41" fmla="*/ 16 h 16"/>
                <a:gd name="T42" fmla="*/ 6 w 16"/>
                <a:gd name="T43" fmla="*/ 14 h 16"/>
                <a:gd name="T44" fmla="*/ 9 w 16"/>
                <a:gd name="T45" fmla="*/ 14 h 16"/>
                <a:gd name="T46" fmla="*/ 9 w 16"/>
                <a:gd name="T47" fmla="*/ 16 h 16"/>
                <a:gd name="T48" fmla="*/ 12 w 16"/>
                <a:gd name="T49" fmla="*/ 15 h 16"/>
                <a:gd name="T50" fmla="*/ 11 w 16"/>
                <a:gd name="T51" fmla="*/ 14 h 16"/>
                <a:gd name="T52" fmla="*/ 13 w 16"/>
                <a:gd name="T53" fmla="*/ 12 h 16"/>
                <a:gd name="T54" fmla="*/ 14 w 16"/>
                <a:gd name="T55" fmla="*/ 13 h 16"/>
                <a:gd name="T56" fmla="*/ 15 w 16"/>
                <a:gd name="T57" fmla="*/ 10 h 16"/>
                <a:gd name="T58" fmla="*/ 14 w 16"/>
                <a:gd name="T59" fmla="*/ 10 h 16"/>
                <a:gd name="T60" fmla="*/ 14 w 16"/>
                <a:gd name="T61" fmla="*/ 7 h 16"/>
                <a:gd name="T62" fmla="*/ 16 w 16"/>
                <a:gd name="T63" fmla="*/ 7 h 16"/>
                <a:gd name="T64" fmla="*/ 15 w 16"/>
                <a:gd name="T65" fmla="*/ 4 h 16"/>
                <a:gd name="T66" fmla="*/ 9 w 16"/>
                <a:gd name="T67" fmla="*/ 12 h 16"/>
                <a:gd name="T68" fmla="*/ 4 w 16"/>
                <a:gd name="T69" fmla="*/ 9 h 16"/>
                <a:gd name="T70" fmla="*/ 6 w 16"/>
                <a:gd name="T71" fmla="*/ 4 h 16"/>
                <a:gd name="T72" fmla="*/ 12 w 16"/>
                <a:gd name="T73" fmla="*/ 7 h 16"/>
                <a:gd name="T74" fmla="*/ 9 w 16"/>
                <a:gd name="T75" fmla="*/ 12 h 16"/>
                <a:gd name="T76" fmla="*/ 9 w 16"/>
                <a:gd name="T77" fmla="*/ 12 h 16"/>
                <a:gd name="T78" fmla="*/ 9 w 16"/>
                <a:gd name="T79" fmla="*/ 1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 h="16">
                  <a:moveTo>
                    <a:pt x="15" y="4"/>
                  </a:moveTo>
                  <a:cubicBezTo>
                    <a:pt x="13" y="5"/>
                    <a:pt x="13" y="5"/>
                    <a:pt x="13" y="5"/>
                  </a:cubicBezTo>
                  <a:cubicBezTo>
                    <a:pt x="13" y="4"/>
                    <a:pt x="12" y="3"/>
                    <a:pt x="12" y="3"/>
                  </a:cubicBezTo>
                  <a:cubicBezTo>
                    <a:pt x="12" y="1"/>
                    <a:pt x="12" y="1"/>
                    <a:pt x="12" y="1"/>
                  </a:cubicBezTo>
                  <a:cubicBezTo>
                    <a:pt x="10" y="0"/>
                    <a:pt x="10" y="0"/>
                    <a:pt x="10" y="0"/>
                  </a:cubicBezTo>
                  <a:cubicBezTo>
                    <a:pt x="10" y="2"/>
                    <a:pt x="10" y="2"/>
                    <a:pt x="10" y="2"/>
                  </a:cubicBezTo>
                  <a:cubicBezTo>
                    <a:pt x="9" y="2"/>
                    <a:pt x="8" y="1"/>
                    <a:pt x="7" y="2"/>
                  </a:cubicBezTo>
                  <a:cubicBezTo>
                    <a:pt x="7" y="0"/>
                    <a:pt x="7" y="0"/>
                    <a:pt x="7" y="0"/>
                  </a:cubicBezTo>
                  <a:cubicBezTo>
                    <a:pt x="4" y="1"/>
                    <a:pt x="4" y="1"/>
                    <a:pt x="4" y="1"/>
                  </a:cubicBezTo>
                  <a:cubicBezTo>
                    <a:pt x="5" y="2"/>
                    <a:pt x="5" y="2"/>
                    <a:pt x="5" y="2"/>
                  </a:cubicBezTo>
                  <a:cubicBezTo>
                    <a:pt x="4" y="3"/>
                    <a:pt x="3" y="3"/>
                    <a:pt x="3" y="4"/>
                  </a:cubicBezTo>
                  <a:cubicBezTo>
                    <a:pt x="1" y="3"/>
                    <a:pt x="1" y="3"/>
                    <a:pt x="1" y="3"/>
                  </a:cubicBezTo>
                  <a:cubicBezTo>
                    <a:pt x="0" y="6"/>
                    <a:pt x="0" y="6"/>
                    <a:pt x="0" y="6"/>
                  </a:cubicBezTo>
                  <a:cubicBezTo>
                    <a:pt x="2" y="6"/>
                    <a:pt x="2" y="6"/>
                    <a:pt x="2" y="6"/>
                  </a:cubicBezTo>
                  <a:cubicBezTo>
                    <a:pt x="1" y="7"/>
                    <a:pt x="1" y="8"/>
                    <a:pt x="2" y="9"/>
                  </a:cubicBezTo>
                  <a:cubicBezTo>
                    <a:pt x="0" y="9"/>
                    <a:pt x="0" y="9"/>
                    <a:pt x="0" y="9"/>
                  </a:cubicBezTo>
                  <a:cubicBezTo>
                    <a:pt x="1" y="12"/>
                    <a:pt x="1" y="12"/>
                    <a:pt x="1" y="12"/>
                  </a:cubicBezTo>
                  <a:cubicBezTo>
                    <a:pt x="2" y="11"/>
                    <a:pt x="2" y="11"/>
                    <a:pt x="2" y="11"/>
                  </a:cubicBezTo>
                  <a:cubicBezTo>
                    <a:pt x="3" y="12"/>
                    <a:pt x="3" y="13"/>
                    <a:pt x="4" y="13"/>
                  </a:cubicBezTo>
                  <a:cubicBezTo>
                    <a:pt x="3" y="14"/>
                    <a:pt x="3" y="14"/>
                    <a:pt x="3" y="14"/>
                  </a:cubicBezTo>
                  <a:cubicBezTo>
                    <a:pt x="6" y="16"/>
                    <a:pt x="6" y="16"/>
                    <a:pt x="6" y="16"/>
                  </a:cubicBezTo>
                  <a:cubicBezTo>
                    <a:pt x="6" y="14"/>
                    <a:pt x="6" y="14"/>
                    <a:pt x="6" y="14"/>
                  </a:cubicBezTo>
                  <a:cubicBezTo>
                    <a:pt x="7" y="14"/>
                    <a:pt x="8" y="14"/>
                    <a:pt x="9" y="14"/>
                  </a:cubicBezTo>
                  <a:cubicBezTo>
                    <a:pt x="9" y="16"/>
                    <a:pt x="9" y="16"/>
                    <a:pt x="9" y="16"/>
                  </a:cubicBezTo>
                  <a:cubicBezTo>
                    <a:pt x="12" y="15"/>
                    <a:pt x="12" y="15"/>
                    <a:pt x="12" y="15"/>
                  </a:cubicBezTo>
                  <a:cubicBezTo>
                    <a:pt x="11" y="14"/>
                    <a:pt x="11" y="14"/>
                    <a:pt x="11" y="14"/>
                  </a:cubicBezTo>
                  <a:cubicBezTo>
                    <a:pt x="12" y="13"/>
                    <a:pt x="13" y="13"/>
                    <a:pt x="13" y="12"/>
                  </a:cubicBezTo>
                  <a:cubicBezTo>
                    <a:pt x="14" y="13"/>
                    <a:pt x="14" y="13"/>
                    <a:pt x="14" y="13"/>
                  </a:cubicBezTo>
                  <a:cubicBezTo>
                    <a:pt x="15" y="10"/>
                    <a:pt x="15" y="10"/>
                    <a:pt x="15" y="10"/>
                  </a:cubicBezTo>
                  <a:cubicBezTo>
                    <a:pt x="14" y="10"/>
                    <a:pt x="14" y="10"/>
                    <a:pt x="14" y="10"/>
                  </a:cubicBezTo>
                  <a:cubicBezTo>
                    <a:pt x="14" y="9"/>
                    <a:pt x="14" y="8"/>
                    <a:pt x="14" y="7"/>
                  </a:cubicBezTo>
                  <a:cubicBezTo>
                    <a:pt x="16" y="7"/>
                    <a:pt x="16" y="7"/>
                    <a:pt x="16" y="7"/>
                  </a:cubicBezTo>
                  <a:lnTo>
                    <a:pt x="15" y="4"/>
                  </a:lnTo>
                  <a:close/>
                  <a:moveTo>
                    <a:pt x="9" y="12"/>
                  </a:moveTo>
                  <a:cubicBezTo>
                    <a:pt x="7" y="13"/>
                    <a:pt x="5" y="12"/>
                    <a:pt x="4" y="9"/>
                  </a:cubicBezTo>
                  <a:cubicBezTo>
                    <a:pt x="3" y="7"/>
                    <a:pt x="4" y="5"/>
                    <a:pt x="6" y="4"/>
                  </a:cubicBezTo>
                  <a:cubicBezTo>
                    <a:pt x="9" y="3"/>
                    <a:pt x="11" y="4"/>
                    <a:pt x="12" y="7"/>
                  </a:cubicBezTo>
                  <a:cubicBezTo>
                    <a:pt x="13" y="9"/>
                    <a:pt x="12" y="11"/>
                    <a:pt x="9" y="12"/>
                  </a:cubicBezTo>
                  <a:close/>
                  <a:moveTo>
                    <a:pt x="9" y="12"/>
                  </a:moveTo>
                  <a:cubicBezTo>
                    <a:pt x="9" y="12"/>
                    <a:pt x="9" y="12"/>
                    <a:pt x="9"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525963"/>
                </a:solidFill>
                <a:effectLst/>
                <a:uLnTx/>
                <a:uFillTx/>
                <a:latin typeface="Calibri"/>
                <a:ea typeface="+mn-ea"/>
                <a:cs typeface="+mn-cs"/>
              </a:endParaRPr>
            </a:p>
          </p:txBody>
        </p:sp>
      </p:grpSp>
      <p:sp>
        <p:nvSpPr>
          <p:cNvPr id="13" name="Rectangle 12"/>
          <p:cNvSpPr/>
          <p:nvPr/>
        </p:nvSpPr>
        <p:spPr>
          <a:xfrm>
            <a:off x="672161" y="3291631"/>
            <a:ext cx="2507602" cy="1169561"/>
          </a:xfrm>
          <a:prstGeom prst="rect">
            <a:avLst/>
          </a:prstGeom>
        </p:spPr>
        <p:txBody>
          <a:bodyPr wrap="square" lIns="182889" tIns="91445" rIns="182889" bIns="91445">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a:ea typeface="+mn-ea"/>
                <a:cs typeface="Lato Light"/>
              </a:rPr>
              <a:t>Lorem ipsum dolor sit amet, </a:t>
            </a:r>
            <a:r>
              <a:rPr kumimoji="0" lang="en-US" sz="1600" b="1" i="0" u="none" strike="noStrike" kern="1200" cap="none" spc="0" normalizeH="0" baseline="0" noProof="0" dirty="0">
                <a:ln>
                  <a:noFill/>
                </a:ln>
                <a:solidFill>
                  <a:srgbClr val="525963"/>
                </a:solidFill>
                <a:effectLst/>
                <a:uLnTx/>
                <a:uFillTx/>
                <a:latin typeface="Calibri"/>
                <a:ea typeface="+mn-ea"/>
                <a:cs typeface="Lato Light"/>
              </a:rPr>
              <a:t>consectetuer</a:t>
            </a:r>
            <a:r>
              <a:rPr kumimoji="0" lang="en-US" sz="1600" b="1" i="0" u="none" strike="noStrike" kern="1200" cap="none" spc="0" normalizeH="0" baseline="0" noProof="0" dirty="0">
                <a:ln>
                  <a:noFill/>
                </a:ln>
                <a:solidFill>
                  <a:srgbClr val="FFFFFF"/>
                </a:solidFill>
                <a:effectLst/>
                <a:uLnTx/>
                <a:uFillTx/>
                <a:latin typeface="Calibri"/>
                <a:ea typeface="+mn-ea"/>
                <a:cs typeface="Lato Light"/>
              </a:rPr>
              <a:t> adipiscing elit. Maecenas porttitor congue massa</a:t>
            </a:r>
            <a:r>
              <a:rPr kumimoji="0" lang="en-US" sz="1600" b="1" i="0" u="none" strike="noStrike" kern="1200" cap="none" spc="0" normalizeH="0" baseline="0" noProof="0">
                <a:ln>
                  <a:noFill/>
                </a:ln>
                <a:solidFill>
                  <a:srgbClr val="FFFFFF"/>
                </a:solidFill>
                <a:effectLst/>
                <a:uLnTx/>
                <a:uFillTx/>
                <a:latin typeface="Calibri"/>
                <a:ea typeface="+mn-ea"/>
                <a:cs typeface="Lato Light"/>
              </a:rPr>
              <a:t>. </a:t>
            </a:r>
            <a:endParaRPr kumimoji="0" lang="en-US" sz="1600" b="1" i="0" u="none" strike="noStrike" kern="1200" cap="none" spc="0" normalizeH="0" baseline="0" noProof="0" dirty="0">
              <a:ln>
                <a:noFill/>
              </a:ln>
              <a:solidFill>
                <a:srgbClr val="FFFFFF"/>
              </a:solidFill>
              <a:effectLst/>
              <a:uLnTx/>
              <a:uFillTx/>
              <a:latin typeface="Calibri"/>
              <a:ea typeface="+mn-ea"/>
              <a:cs typeface="Lato Light"/>
            </a:endParaRPr>
          </a:p>
        </p:txBody>
      </p:sp>
    </p:spTree>
    <p:extLst>
      <p:ext uri="{BB962C8B-B14F-4D97-AF65-F5344CB8AC3E}">
        <p14:creationId xmlns:p14="http://schemas.microsoft.com/office/powerpoint/2010/main" val="3416660742"/>
      </p:ext>
    </p:extLst>
  </p:cSld>
  <p:clrMapOvr>
    <a:masterClrMapping/>
  </p:clrMapOvr>
</p:sld>
</file>

<file path=ppt/theme/theme1.xml><?xml version="1.0" encoding="utf-8"?>
<a:theme xmlns:a="http://schemas.openxmlformats.org/drawingml/2006/main" name="Thème Office">
  <a:themeElements>
    <a:clrScheme name="Personnalisé 3">
      <a:dk1>
        <a:srgbClr val="525963"/>
      </a:dk1>
      <a:lt1>
        <a:sysClr val="window" lastClr="FFFFFF"/>
      </a:lt1>
      <a:dk2>
        <a:srgbClr val="25AEDB"/>
      </a:dk2>
      <a:lt2>
        <a:srgbClr val="FFFFFF"/>
      </a:lt2>
      <a:accent1>
        <a:srgbClr val="212428"/>
      </a:accent1>
      <a:accent2>
        <a:srgbClr val="25AEDB"/>
      </a:accent2>
      <a:accent3>
        <a:srgbClr val="2CE1BE"/>
      </a:accent3>
      <a:accent4>
        <a:srgbClr val="212428"/>
      </a:accent4>
      <a:accent5>
        <a:srgbClr val="25AEDB"/>
      </a:accent5>
      <a:accent6>
        <a:srgbClr val="2CE1BE"/>
      </a:accent6>
      <a:hlink>
        <a:srgbClr val="107562"/>
      </a:hlink>
      <a:folHlink>
        <a:srgbClr val="7F7F7F"/>
      </a:folHlink>
    </a:clrScheme>
    <a:fontScheme name="Personnalisé 2">
      <a:majorFont>
        <a:latin typeface="Century Gothic"/>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Elementaire">
      <a:dk1>
        <a:srgbClr val="525963"/>
      </a:dk1>
      <a:lt1>
        <a:sysClr val="window" lastClr="FFFFFF"/>
      </a:lt1>
      <a:dk2>
        <a:srgbClr val="25AEDB"/>
      </a:dk2>
      <a:lt2>
        <a:srgbClr val="FFFFFF"/>
      </a:lt2>
      <a:accent1>
        <a:srgbClr val="212428"/>
      </a:accent1>
      <a:accent2>
        <a:srgbClr val="25AEDB"/>
      </a:accent2>
      <a:accent3>
        <a:srgbClr val="2CE1BE"/>
      </a:accent3>
      <a:accent4>
        <a:srgbClr val="212428"/>
      </a:accent4>
      <a:accent5>
        <a:srgbClr val="25AEDB"/>
      </a:accent5>
      <a:accent6>
        <a:srgbClr val="2CE1BE"/>
      </a:accent6>
      <a:hlink>
        <a:srgbClr val="107562"/>
      </a:hlink>
      <a:folHlink>
        <a:srgbClr val="7F7F7F"/>
      </a:folHlink>
    </a:clrScheme>
    <a:fontScheme name="Polices projet">
      <a:majorFont>
        <a:latin typeface="Century Gothic"/>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a0a6138-9419-40d6-bf0b-851727aaa315" xsi:nil="true"/>
    <lcf76f155ced4ddcb4097134ff3c332f xmlns="271254ee-1e7f-4a9d-a7d2-a2302e6e5eb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7A60B5079794642ABE7A59ACB049E0C" ma:contentTypeVersion="17" ma:contentTypeDescription="Crée un document." ma:contentTypeScope="" ma:versionID="ffead9cb75875896f82424092fa3896f">
  <xsd:schema xmlns:xsd="http://www.w3.org/2001/XMLSchema" xmlns:xs="http://www.w3.org/2001/XMLSchema" xmlns:p="http://schemas.microsoft.com/office/2006/metadata/properties" xmlns:ns2="271254ee-1e7f-4a9d-a7d2-a2302e6e5eb2" xmlns:ns3="3a0a6138-9419-40d6-bf0b-851727aaa315" targetNamespace="http://schemas.microsoft.com/office/2006/metadata/properties" ma:root="true" ma:fieldsID="f1e49138bdcb1710d3d0aa295bec101b" ns2:_="" ns3:_="">
    <xsd:import namespace="271254ee-1e7f-4a9d-a7d2-a2302e6e5eb2"/>
    <xsd:import namespace="3a0a6138-9419-40d6-bf0b-851727aaa31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1254ee-1e7f-4a9d-a7d2-a2302e6e5e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bcf2a568-252d-4444-8756-a66c09fad9f3" ma:termSetId="09814cd3-568e-fe90-9814-8d621ff8fb84" ma:anchorId="fba54fb3-c3e1-fe81-a776-ca4b69148c4d" ma:open="true" ma:isKeyword="false">
      <xsd:complexType>
        <xsd:sequence>
          <xsd:element ref="pc:Terms" minOccurs="0" maxOccurs="1"/>
        </xsd:sequence>
      </xsd:complexType>
    </xsd:element>
    <xsd:element name="MediaLengthInSeconds" ma:index="23"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a6138-9419-40d6-bf0b-851727aaa315"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6d70277b-01b7-43cd-b9eb-8b94a1aaf00b}" ma:internalName="TaxCatchAll" ma:showField="CatchAllData" ma:web="3a0a6138-9419-40d6-bf0b-851727aaa31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525E3F7-B67A-4070-96AA-7207D904A12A}">
  <ds:schemaRefs>
    <ds:schemaRef ds:uri="http://schemas.microsoft.com/office/2006/metadata/properties"/>
    <ds:schemaRef ds:uri="http://schemas.microsoft.com/office/infopath/2007/PartnerControls"/>
    <ds:schemaRef ds:uri="3a0a6138-9419-40d6-bf0b-851727aaa315"/>
    <ds:schemaRef ds:uri="271254ee-1e7f-4a9d-a7d2-a2302e6e5eb2"/>
  </ds:schemaRefs>
</ds:datastoreItem>
</file>

<file path=customXml/itemProps2.xml><?xml version="1.0" encoding="utf-8"?>
<ds:datastoreItem xmlns:ds="http://schemas.openxmlformats.org/officeDocument/2006/customXml" ds:itemID="{6728C5EE-D98B-4457-9A38-2988E7323E2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71254ee-1e7f-4a9d-a7d2-a2302e6e5eb2"/>
    <ds:schemaRef ds:uri="3a0a6138-9419-40d6-bf0b-851727aaa3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793E983-8684-4A37-9DFA-279111D916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3757</Words>
  <Application>Microsoft Office PowerPoint</Application>
  <PresentationFormat>Grand écran</PresentationFormat>
  <Paragraphs>464</Paragraphs>
  <Slides>50</Slides>
  <Notes>49</Notes>
  <HiddenSlides>0</HiddenSlides>
  <MMClips>0</MMClips>
  <ScaleCrop>false</ScaleCrop>
  <HeadingPairs>
    <vt:vector size="8" baseType="variant">
      <vt:variant>
        <vt:lpstr>Polices utilisées</vt:lpstr>
      </vt:variant>
      <vt:variant>
        <vt:i4>9</vt:i4>
      </vt:variant>
      <vt:variant>
        <vt:lpstr>Thème</vt:lpstr>
      </vt:variant>
      <vt:variant>
        <vt:i4>1</vt:i4>
      </vt:variant>
      <vt:variant>
        <vt:lpstr>Serveurs OLE incorporés</vt:lpstr>
      </vt:variant>
      <vt:variant>
        <vt:i4>1</vt:i4>
      </vt:variant>
      <vt:variant>
        <vt:lpstr>Titres des diapositives</vt:lpstr>
      </vt:variant>
      <vt:variant>
        <vt:i4>50</vt:i4>
      </vt:variant>
    </vt:vector>
  </HeadingPairs>
  <TitlesOfParts>
    <vt:vector size="61" baseType="lpstr">
      <vt:lpstr>Arial</vt:lpstr>
      <vt:lpstr>Arial Black</vt:lpstr>
      <vt:lpstr>Calibri</vt:lpstr>
      <vt:lpstr>Century Gothic</vt:lpstr>
      <vt:lpstr>Lato Light</vt:lpstr>
      <vt:lpstr>Roboto Light</vt:lpstr>
      <vt:lpstr>Roboto Regular</vt:lpstr>
      <vt:lpstr>Webdings</vt:lpstr>
      <vt:lpstr>Wingdings</vt:lpstr>
      <vt:lpstr>Thème Office</vt:lpstr>
      <vt:lpstr>Slide</vt:lpstr>
      <vt:lpstr>Énoncé</vt:lpstr>
      <vt:lpstr>Présentation PowerPoint</vt:lpstr>
      <vt:lpstr>Design marketing</vt:lpstr>
      <vt:lpstr>Présentation PowerPoint</vt:lpstr>
      <vt:lpstr>sommaire</vt:lpstr>
      <vt:lpstr>Accroche titre</vt:lpstr>
      <vt:lpstr>Idée clé projection</vt:lpstr>
      <vt:lpstr>Présentation PowerPoint</vt:lpstr>
      <vt:lpstr>argumentaire</vt:lpstr>
      <vt:lpstr>argument</vt:lpstr>
      <vt:lpstr>Idée 3 impression</vt:lpstr>
      <vt:lpstr>argumentaire</vt:lpstr>
      <vt:lpstr>Idée clé 3 projection</vt:lpstr>
      <vt:lpstr>argumentaire</vt:lpstr>
      <vt:lpstr>Présentation PowerPoint</vt:lpstr>
      <vt:lpstr>Présentation PowerPoint</vt:lpstr>
      <vt:lpstr>Présentation PowerPoint</vt:lpstr>
      <vt:lpstr>Présentation PowerPoint</vt:lpstr>
      <vt:lpstr>Message clé</vt:lpstr>
      <vt:lpstr>sommaire</vt:lpstr>
      <vt:lpstr>LOREM IPSUM</vt:lpstr>
      <vt:lpstr>Présentation PowerPoint</vt:lpstr>
      <vt:lpstr>Présentation PowerPoint</vt:lpstr>
      <vt:lpstr>Présentation PowerPoint</vt:lpstr>
      <vt:lpstr>Lorem ipsum dolor sit amet, consectetuer adipiscing elit. Maecenas porttitor congue massa. </vt:lpstr>
      <vt:lpstr>LOREM IPSUM</vt:lpstr>
      <vt:lpstr>Présentation PowerPoint</vt:lpstr>
      <vt:lpstr>Présentation PowerPoint</vt:lpstr>
      <vt:lpstr>Présentation PowerPoint</vt:lpstr>
      <vt:lpstr>Présentation PowerPoint</vt:lpstr>
      <vt:lpstr>Lorem ipsum dolor sit amet, consectetuer adipiscing elit. Maecenas porttitor congue massa. </vt:lpstr>
      <vt:lpstr>LOREM IPSUM</vt:lpstr>
      <vt:lpstr>Présentation PowerPoint</vt:lpstr>
      <vt:lpstr>Présentation PowerPoint</vt:lpstr>
      <vt:lpstr>Lorem ipsum dolor sit amet, consectetuer adipiscing elit. Maecenas porttitor congue massa. </vt:lpstr>
      <vt:lpstr>Présentation PowerPoint</vt:lpstr>
      <vt:lpstr>Présentation PowerPoint</vt:lpstr>
      <vt:lpstr>Design marketing</vt:lpstr>
      <vt:lpstr>Présentation PowerPoint</vt:lpstr>
      <vt:lpstr>sommaire</vt:lpstr>
      <vt:lpstr>Accroche</vt:lpstr>
      <vt:lpstr>Idée</vt:lpstr>
      <vt:lpstr>argumentaire</vt:lpstr>
      <vt:lpstr>Idée</vt:lpstr>
      <vt:lpstr>argumentaire</vt:lpstr>
      <vt:lpstr>Idée</vt:lpstr>
      <vt:lpstr>argumentaire</vt:lpstr>
      <vt:lpstr>accroche</vt:lpstr>
      <vt:lpstr>Idée</vt:lpstr>
      <vt:lpstr>argumentaire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Gérald VIGOUROUX</dc:creator>
  <cp:lastModifiedBy>Emmanuel Barraud - La Clef Numérique</cp:lastModifiedBy>
  <cp:revision>48</cp:revision>
  <dcterms:created xsi:type="dcterms:W3CDTF">2016-05-05T12:04:50Z</dcterms:created>
  <dcterms:modified xsi:type="dcterms:W3CDTF">2023-07-12T13:54:25Z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0x010100174DEAFE30E27B41A9EB89A81D5ADC4A</vt:lpwstr>
  </property>
  <property fmtid="{D5CDD505-2E9C-101B-9397-08002B2CF9AE}" pid="3" name="MediaServiceImageTags">
    <vt:lpwstr/>
  </property>
</Properties>
</file>